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1"/>
  </p:sldMasterIdLst>
  <p:notesMasterIdLst>
    <p:notesMasterId r:id="rId20"/>
  </p:notesMasterIdLst>
  <p:sldIdLst>
    <p:sldId id="280" r:id="rId2"/>
    <p:sldId id="283" r:id="rId3"/>
    <p:sldId id="260" r:id="rId4"/>
    <p:sldId id="271" r:id="rId5"/>
    <p:sldId id="258" r:id="rId6"/>
    <p:sldId id="261" r:id="rId7"/>
    <p:sldId id="284" r:id="rId8"/>
    <p:sldId id="285" r:id="rId9"/>
    <p:sldId id="286" r:id="rId10"/>
    <p:sldId id="287" r:id="rId11"/>
    <p:sldId id="288" r:id="rId12"/>
    <p:sldId id="289" r:id="rId13"/>
    <p:sldId id="290" r:id="rId14"/>
    <p:sldId id="291" r:id="rId15"/>
    <p:sldId id="292" r:id="rId16"/>
    <p:sldId id="293" r:id="rId17"/>
    <p:sldId id="294" r:id="rId18"/>
    <p:sldId id="28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A615C"/>
    <a:srgbClr val="FFA956"/>
    <a:srgbClr val="273445"/>
    <a:srgbClr val="F25245"/>
    <a:srgbClr val="695E78"/>
    <a:srgbClr val="EF6E9A"/>
    <a:srgbClr val="3BBEBE"/>
    <a:srgbClr val="A761D3"/>
    <a:srgbClr val="D45CA6"/>
    <a:srgbClr val="9C5D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397" autoAdjust="0"/>
    <p:restoredTop sz="94660"/>
  </p:normalViewPr>
  <p:slideViewPr>
    <p:cSldViewPr snapToGrid="0">
      <p:cViewPr varScale="1">
        <p:scale>
          <a:sx n="72" d="100"/>
          <a:sy n="72" d="100"/>
        </p:scale>
        <p:origin x="80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jpg>
</file>

<file path=ppt/media/image11.png>
</file>

<file path=ppt/media/image2.jp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08EF19-38D7-4F35-95F0-242270C77F12}" type="datetimeFigureOut">
              <a:rPr lang="en-US" smtClean="0"/>
              <a:t>2/14/2021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1346CE-543C-476B-8810-95FB5784780E}" type="slidenum">
              <a:rPr lang="en-US" smtClean="0"/>
              <a:t>‹#›</a:t>
            </a:fld>
            <a:endParaRPr lang="en-US"/>
          </a:p>
        </p:txBody>
      </p:sp>
    </p:spTree>
    <p:extLst>
      <p:ext uri="{BB962C8B-B14F-4D97-AF65-F5344CB8AC3E}">
        <p14:creationId xmlns:p14="http://schemas.microsoft.com/office/powerpoint/2010/main" val="1686570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EC1035-22C6-4F8A-960B-5C00BC661B2D}" type="slidenum">
              <a:rPr lang="en-US" smtClean="0"/>
              <a:t>2</a:t>
            </a:fld>
            <a:endParaRPr lang="en-US"/>
          </a:p>
        </p:txBody>
      </p:sp>
    </p:spTree>
    <p:extLst>
      <p:ext uri="{BB962C8B-B14F-4D97-AF65-F5344CB8AC3E}">
        <p14:creationId xmlns:p14="http://schemas.microsoft.com/office/powerpoint/2010/main" val="2139796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D2A1BB4-14FB-429D-8F8B-A8D76D97CB45}" type="datetimeFigureOut">
              <a:rPr lang="en-US" smtClean="0"/>
              <a:t>2/14/2021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DC0A37-4417-4D92-ACF4-CB362CCBE5D2}" type="slidenum">
              <a:rPr lang="en-US" smtClean="0"/>
              <a:t>‹#›</a:t>
            </a:fld>
            <a:endParaRPr lang="en-US"/>
          </a:p>
        </p:txBody>
      </p:sp>
    </p:spTree>
    <p:extLst>
      <p:ext uri="{BB962C8B-B14F-4D97-AF65-F5344CB8AC3E}">
        <p14:creationId xmlns:p14="http://schemas.microsoft.com/office/powerpoint/2010/main" val="33653187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smtClean="0"/>
              <a:t>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88576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smtClean="0"/>
              <a:t>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184842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D263564-0953-4622-A708-A434164778A1}"/>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5" name="Footer Placeholder 4">
            <a:extLst>
              <a:ext uri="{FF2B5EF4-FFF2-40B4-BE49-F238E27FC236}">
                <a16:creationId xmlns:a16="http://schemas.microsoft.com/office/drawing/2014/main" id="{4FAA1B24-6C24-4CCD-B8C9-2C5D6830947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62E890B-79AB-4C43-9662-155EEA93B145}"/>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
        <p:nvSpPr>
          <p:cNvPr id="8" name="Picture Placeholder 7">
            <a:extLst>
              <a:ext uri="{FF2B5EF4-FFF2-40B4-BE49-F238E27FC236}">
                <a16:creationId xmlns:a16="http://schemas.microsoft.com/office/drawing/2014/main" id="{590C9ED6-4E1A-4812-A678-2159E90D4366}"/>
              </a:ext>
            </a:extLst>
          </p:cNvPr>
          <p:cNvSpPr>
            <a:spLocks noGrp="1"/>
          </p:cNvSpPr>
          <p:nvPr>
            <p:ph type="pic" sz="quarter" idx="13"/>
          </p:nvPr>
        </p:nvSpPr>
        <p:spPr>
          <a:xfrm>
            <a:off x="695326" y="693738"/>
            <a:ext cx="10796587" cy="5448300"/>
          </a:xfrm>
          <a:prstGeom prst="rect">
            <a:avLst/>
          </a:prstGeom>
        </p:spPr>
        <p:txBody>
          <a:bodyPr/>
          <a:lstStyle>
            <a:lvl1pPr marL="0" indent="0" algn="ctr">
              <a:buNone/>
              <a:defRPr sz="2000"/>
            </a:lvl1pPr>
          </a:lstStyle>
          <a:p>
            <a:endParaRPr lang="en-US" dirty="0"/>
          </a:p>
        </p:txBody>
      </p:sp>
    </p:spTree>
    <p:extLst>
      <p:ext uri="{BB962C8B-B14F-4D97-AF65-F5344CB8AC3E}">
        <p14:creationId xmlns:p14="http://schemas.microsoft.com/office/powerpoint/2010/main" val="6931692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28C92AE-8981-45B2-A82B-CA436A0EC8F8}"/>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5" name="Footer Placeholder 4">
            <a:extLst>
              <a:ext uri="{FF2B5EF4-FFF2-40B4-BE49-F238E27FC236}">
                <a16:creationId xmlns:a16="http://schemas.microsoft.com/office/drawing/2014/main" id="{B569A7F8-CA5C-47C9-B9E2-EF5BE966D69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30EA8A6B-BAE0-461A-A898-0652F34A159B}"/>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
        <p:nvSpPr>
          <p:cNvPr id="28" name="Picture Placeholder 27">
            <a:extLst>
              <a:ext uri="{FF2B5EF4-FFF2-40B4-BE49-F238E27FC236}">
                <a16:creationId xmlns:a16="http://schemas.microsoft.com/office/drawing/2014/main" id="{A0EAFB50-F9FE-425D-B5A4-CAD975C9A2CE}"/>
              </a:ext>
            </a:extLst>
          </p:cNvPr>
          <p:cNvSpPr>
            <a:spLocks noGrp="1"/>
          </p:cNvSpPr>
          <p:nvPr>
            <p:ph type="pic" sz="quarter" idx="13"/>
          </p:nvPr>
        </p:nvSpPr>
        <p:spPr>
          <a:xfrm>
            <a:off x="6459365" y="703830"/>
            <a:ext cx="5035723" cy="5447169"/>
          </a:xfrm>
          <a:custGeom>
            <a:avLst/>
            <a:gdLst>
              <a:gd name="connsiteX0" fmla="*/ 1022196 w 5035723"/>
              <a:gd name="connsiteY0" fmla="*/ 0 h 5447169"/>
              <a:gd name="connsiteX1" fmla="*/ 5035723 w 5035723"/>
              <a:gd name="connsiteY1" fmla="*/ 0 h 5447169"/>
              <a:gd name="connsiteX2" fmla="*/ 5035723 w 5035723"/>
              <a:gd name="connsiteY2" fmla="*/ 5447169 h 5447169"/>
              <a:gd name="connsiteX3" fmla="*/ 1025082 w 5035723"/>
              <a:gd name="connsiteY3" fmla="*/ 5447169 h 5447169"/>
              <a:gd name="connsiteX4" fmla="*/ 947777 w 5035723"/>
              <a:gd name="connsiteY4" fmla="*/ 5362113 h 5447169"/>
              <a:gd name="connsiteX5" fmla="*/ 0 w 5035723"/>
              <a:gd name="connsiteY5" fmla="*/ 2721997 h 5447169"/>
              <a:gd name="connsiteX6" fmla="*/ 947777 w 5035723"/>
              <a:gd name="connsiteY6" fmla="*/ 81882 h 5447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35723" h="5447169">
                <a:moveTo>
                  <a:pt x="1022196" y="0"/>
                </a:moveTo>
                <a:lnTo>
                  <a:pt x="5035723" y="0"/>
                </a:lnTo>
                <a:lnTo>
                  <a:pt x="5035723" y="5447169"/>
                </a:lnTo>
                <a:lnTo>
                  <a:pt x="1025082" y="5447169"/>
                </a:lnTo>
                <a:lnTo>
                  <a:pt x="947777" y="5362113"/>
                </a:lnTo>
                <a:cubicBezTo>
                  <a:pt x="355681" y="4644658"/>
                  <a:pt x="0" y="3724865"/>
                  <a:pt x="0" y="2721997"/>
                </a:cubicBezTo>
                <a:cubicBezTo>
                  <a:pt x="0" y="1719130"/>
                  <a:pt x="355681" y="799336"/>
                  <a:pt x="947777" y="81882"/>
                </a:cubicBezTo>
                <a:close/>
              </a:path>
            </a:pathLst>
          </a:custGeom>
        </p:spPr>
        <p:txBody>
          <a:bodyPr wrap="square">
            <a:noAutofit/>
          </a:bodyPr>
          <a:lstStyle>
            <a:lvl1pPr marL="0" indent="0" algn="ctr">
              <a:buNone/>
              <a:defRPr/>
            </a:lvl1pPr>
          </a:lstStyle>
          <a:p>
            <a:endParaRPr lang="en-US" dirty="0"/>
          </a:p>
        </p:txBody>
      </p:sp>
    </p:spTree>
    <p:extLst>
      <p:ext uri="{BB962C8B-B14F-4D97-AF65-F5344CB8AC3E}">
        <p14:creationId xmlns:p14="http://schemas.microsoft.com/office/powerpoint/2010/main" val="25048697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Picture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C44E1E4-126D-48C8-B652-245BC93D7F94}"/>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6" name="Footer Placeholder 5">
            <a:extLst>
              <a:ext uri="{FF2B5EF4-FFF2-40B4-BE49-F238E27FC236}">
                <a16:creationId xmlns:a16="http://schemas.microsoft.com/office/drawing/2014/main" id="{DCE8E7B6-1D5D-4DFE-BFB8-08F12C7787A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1714FEF-A5E7-483F-AFB4-D741EB93703C}"/>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
        <p:nvSpPr>
          <p:cNvPr id="9" name="Picture Placeholder 8">
            <a:extLst>
              <a:ext uri="{FF2B5EF4-FFF2-40B4-BE49-F238E27FC236}">
                <a16:creationId xmlns:a16="http://schemas.microsoft.com/office/drawing/2014/main" id="{AC6D0CA0-1FA0-40A1-AC43-E1C6DDD6359F}"/>
              </a:ext>
            </a:extLst>
          </p:cNvPr>
          <p:cNvSpPr>
            <a:spLocks noGrp="1"/>
          </p:cNvSpPr>
          <p:nvPr>
            <p:ph type="pic" sz="quarter" idx="13"/>
          </p:nvPr>
        </p:nvSpPr>
        <p:spPr>
          <a:xfrm>
            <a:off x="6702620" y="2298691"/>
            <a:ext cx="663934" cy="663934"/>
          </a:xfrm>
          <a:prstGeom prst="ellipse">
            <a:avLst/>
          </a:prstGeom>
        </p:spPr>
        <p:txBody>
          <a:bodyPr/>
          <a:lstStyle>
            <a:lvl1pPr marL="0" indent="0" algn="ctr">
              <a:buNone/>
              <a:defRPr sz="800"/>
            </a:lvl1pPr>
          </a:lstStyle>
          <a:p>
            <a:endParaRPr lang="en-US" dirty="0"/>
          </a:p>
        </p:txBody>
      </p:sp>
      <p:sp>
        <p:nvSpPr>
          <p:cNvPr id="20" name="Picture Placeholder 8">
            <a:extLst>
              <a:ext uri="{FF2B5EF4-FFF2-40B4-BE49-F238E27FC236}">
                <a16:creationId xmlns:a16="http://schemas.microsoft.com/office/drawing/2014/main" id="{FA29A77C-7228-4831-A8C9-8594391E06C3}"/>
              </a:ext>
            </a:extLst>
          </p:cNvPr>
          <p:cNvSpPr>
            <a:spLocks noGrp="1"/>
          </p:cNvSpPr>
          <p:nvPr>
            <p:ph type="pic" sz="quarter" idx="14"/>
          </p:nvPr>
        </p:nvSpPr>
        <p:spPr>
          <a:xfrm>
            <a:off x="6702620" y="4117009"/>
            <a:ext cx="663934" cy="663934"/>
          </a:xfrm>
          <a:prstGeom prst="ellipse">
            <a:avLst/>
          </a:prstGeom>
        </p:spPr>
        <p:txBody>
          <a:bodyPr/>
          <a:lstStyle>
            <a:lvl1pPr marL="0" indent="0" algn="ctr">
              <a:buNone/>
              <a:defRPr sz="800"/>
            </a:lvl1pPr>
          </a:lstStyle>
          <a:p>
            <a:endParaRPr lang="en-US" dirty="0"/>
          </a:p>
        </p:txBody>
      </p:sp>
      <p:sp>
        <p:nvSpPr>
          <p:cNvPr id="21" name="Picture Placeholder 8">
            <a:extLst>
              <a:ext uri="{FF2B5EF4-FFF2-40B4-BE49-F238E27FC236}">
                <a16:creationId xmlns:a16="http://schemas.microsoft.com/office/drawing/2014/main" id="{18D74219-4053-40B5-9E43-F0EE666D45D9}"/>
              </a:ext>
            </a:extLst>
          </p:cNvPr>
          <p:cNvSpPr>
            <a:spLocks noGrp="1"/>
          </p:cNvSpPr>
          <p:nvPr>
            <p:ph type="pic" sz="quarter" idx="15"/>
          </p:nvPr>
        </p:nvSpPr>
        <p:spPr>
          <a:xfrm>
            <a:off x="4791162" y="3254169"/>
            <a:ext cx="663934" cy="663934"/>
          </a:xfrm>
          <a:prstGeom prst="ellipse">
            <a:avLst/>
          </a:prstGeom>
        </p:spPr>
        <p:txBody>
          <a:bodyPr/>
          <a:lstStyle>
            <a:lvl1pPr marL="0" indent="0" algn="ctr">
              <a:buNone/>
              <a:defRPr sz="800"/>
            </a:lvl1pPr>
          </a:lstStyle>
          <a:p>
            <a:endParaRPr lang="en-US" dirty="0"/>
          </a:p>
        </p:txBody>
      </p:sp>
      <p:sp>
        <p:nvSpPr>
          <p:cNvPr id="22" name="Picture Placeholder 8">
            <a:extLst>
              <a:ext uri="{FF2B5EF4-FFF2-40B4-BE49-F238E27FC236}">
                <a16:creationId xmlns:a16="http://schemas.microsoft.com/office/drawing/2014/main" id="{13731221-BE82-4959-B49B-6F1091980358}"/>
              </a:ext>
            </a:extLst>
          </p:cNvPr>
          <p:cNvSpPr>
            <a:spLocks noGrp="1"/>
          </p:cNvSpPr>
          <p:nvPr>
            <p:ph type="pic" sz="quarter" idx="16"/>
          </p:nvPr>
        </p:nvSpPr>
        <p:spPr>
          <a:xfrm>
            <a:off x="4791162" y="5009601"/>
            <a:ext cx="663934" cy="663934"/>
          </a:xfrm>
          <a:prstGeom prst="ellipse">
            <a:avLst/>
          </a:prstGeom>
        </p:spPr>
        <p:txBody>
          <a:bodyPr/>
          <a:lstStyle>
            <a:lvl1pPr marL="0" indent="0" algn="ctr">
              <a:buNone/>
              <a:defRPr sz="800"/>
            </a:lvl1pPr>
          </a:lstStyle>
          <a:p>
            <a:endParaRPr lang="en-US" dirty="0"/>
          </a:p>
        </p:txBody>
      </p:sp>
    </p:spTree>
    <p:extLst>
      <p:ext uri="{BB962C8B-B14F-4D97-AF65-F5344CB8AC3E}">
        <p14:creationId xmlns:p14="http://schemas.microsoft.com/office/powerpoint/2010/main" val="30687590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81FA8A0E-199E-4F93-80AE-96540EF36921}"/>
              </a:ext>
            </a:extLst>
          </p:cNvPr>
          <p:cNvSpPr>
            <a:spLocks noGrp="1"/>
          </p:cNvSpPr>
          <p:nvPr>
            <p:ph type="pic" sz="quarter" idx="10"/>
          </p:nvPr>
        </p:nvSpPr>
        <p:spPr>
          <a:xfrm>
            <a:off x="8297068" y="704849"/>
            <a:ext cx="3186113" cy="5445919"/>
          </a:xfrm>
          <a:prstGeom prst="rect">
            <a:avLst/>
          </a:prstGeom>
        </p:spPr>
        <p:txBody>
          <a:bodyPr/>
          <a:lstStyle>
            <a:lvl1pPr marL="0" indent="0" algn="ctr">
              <a:buNone/>
              <a:defRPr sz="1600"/>
            </a:lvl1pPr>
          </a:lstStyle>
          <a:p>
            <a:endParaRPr lang="en-US" dirty="0"/>
          </a:p>
        </p:txBody>
      </p:sp>
    </p:spTree>
    <p:extLst>
      <p:ext uri="{BB962C8B-B14F-4D97-AF65-F5344CB8AC3E}">
        <p14:creationId xmlns:p14="http://schemas.microsoft.com/office/powerpoint/2010/main" val="2468512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D263564-0953-4622-A708-A434164778A1}"/>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5" name="Footer Placeholder 4">
            <a:extLst>
              <a:ext uri="{FF2B5EF4-FFF2-40B4-BE49-F238E27FC236}">
                <a16:creationId xmlns:a16="http://schemas.microsoft.com/office/drawing/2014/main" id="{4FAA1B24-6C24-4CCD-B8C9-2C5D6830947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62E890B-79AB-4C43-9662-155EEA93B145}"/>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
        <p:nvSpPr>
          <p:cNvPr id="8" name="Picture Placeholder 7">
            <a:extLst>
              <a:ext uri="{FF2B5EF4-FFF2-40B4-BE49-F238E27FC236}">
                <a16:creationId xmlns:a16="http://schemas.microsoft.com/office/drawing/2014/main" id="{590C9ED6-4E1A-4812-A678-2159E90D4366}"/>
              </a:ext>
            </a:extLst>
          </p:cNvPr>
          <p:cNvSpPr>
            <a:spLocks noGrp="1"/>
          </p:cNvSpPr>
          <p:nvPr>
            <p:ph type="pic" sz="quarter" idx="13"/>
          </p:nvPr>
        </p:nvSpPr>
        <p:spPr>
          <a:xfrm>
            <a:off x="695326" y="693738"/>
            <a:ext cx="10796587" cy="5448300"/>
          </a:xfrm>
          <a:prstGeom prst="rect">
            <a:avLst/>
          </a:prstGeom>
        </p:spPr>
        <p:txBody>
          <a:bodyPr/>
          <a:lstStyle>
            <a:lvl1pPr marL="0" indent="0" algn="ctr">
              <a:buNone/>
              <a:defRPr sz="2000"/>
            </a:lvl1pPr>
          </a:lstStyle>
          <a:p>
            <a:endParaRPr lang="en-US" dirty="0"/>
          </a:p>
        </p:txBody>
      </p:sp>
    </p:spTree>
    <p:extLst>
      <p:ext uri="{BB962C8B-B14F-4D97-AF65-F5344CB8AC3E}">
        <p14:creationId xmlns:p14="http://schemas.microsoft.com/office/powerpoint/2010/main" val="6319726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C9FB4F0-E528-428D-9D87-007D7520B124}"/>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5" name="Footer Placeholder 4">
            <a:extLst>
              <a:ext uri="{FF2B5EF4-FFF2-40B4-BE49-F238E27FC236}">
                <a16:creationId xmlns:a16="http://schemas.microsoft.com/office/drawing/2014/main" id="{1CF69FCD-1112-4D38-B7C2-7F9753E01B0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6D59A6B-6F61-49E1-AB57-EE2138FEC8EA}"/>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
        <p:nvSpPr>
          <p:cNvPr id="9" name="Picture Placeholder 8">
            <a:extLst>
              <a:ext uri="{FF2B5EF4-FFF2-40B4-BE49-F238E27FC236}">
                <a16:creationId xmlns:a16="http://schemas.microsoft.com/office/drawing/2014/main" id="{24EF5B96-4C8B-419C-B56E-CB192D100AD9}"/>
              </a:ext>
            </a:extLst>
          </p:cNvPr>
          <p:cNvSpPr>
            <a:spLocks noGrp="1"/>
          </p:cNvSpPr>
          <p:nvPr>
            <p:ph type="pic" sz="quarter" idx="13"/>
          </p:nvPr>
        </p:nvSpPr>
        <p:spPr>
          <a:xfrm>
            <a:off x="1363345" y="2316163"/>
            <a:ext cx="2165350" cy="2484437"/>
          </a:xfrm>
          <a:prstGeom prst="rect">
            <a:avLst/>
          </a:prstGeom>
        </p:spPr>
        <p:txBody>
          <a:bodyPr/>
          <a:lstStyle/>
          <a:p>
            <a:endParaRPr lang="en-US"/>
          </a:p>
        </p:txBody>
      </p:sp>
      <p:sp>
        <p:nvSpPr>
          <p:cNvPr id="10" name="Picture Placeholder 8">
            <a:extLst>
              <a:ext uri="{FF2B5EF4-FFF2-40B4-BE49-F238E27FC236}">
                <a16:creationId xmlns:a16="http://schemas.microsoft.com/office/drawing/2014/main" id="{BA6A5DD2-589F-4818-8FFC-626CCBF78C56}"/>
              </a:ext>
            </a:extLst>
          </p:cNvPr>
          <p:cNvSpPr>
            <a:spLocks noGrp="1"/>
          </p:cNvSpPr>
          <p:nvPr>
            <p:ph type="pic" sz="quarter" idx="14"/>
          </p:nvPr>
        </p:nvSpPr>
        <p:spPr>
          <a:xfrm>
            <a:off x="3786505" y="2316163"/>
            <a:ext cx="2165350" cy="2484437"/>
          </a:xfrm>
          <a:prstGeom prst="rect">
            <a:avLst/>
          </a:prstGeom>
        </p:spPr>
        <p:txBody>
          <a:bodyPr/>
          <a:lstStyle/>
          <a:p>
            <a:endParaRPr lang="en-US"/>
          </a:p>
        </p:txBody>
      </p:sp>
      <p:sp>
        <p:nvSpPr>
          <p:cNvPr id="11" name="Picture Placeholder 8">
            <a:extLst>
              <a:ext uri="{FF2B5EF4-FFF2-40B4-BE49-F238E27FC236}">
                <a16:creationId xmlns:a16="http://schemas.microsoft.com/office/drawing/2014/main" id="{08256EF0-1AE4-4A2C-833A-696429ED5411}"/>
              </a:ext>
            </a:extLst>
          </p:cNvPr>
          <p:cNvSpPr>
            <a:spLocks noGrp="1"/>
          </p:cNvSpPr>
          <p:nvPr>
            <p:ph type="pic" sz="quarter" idx="15"/>
          </p:nvPr>
        </p:nvSpPr>
        <p:spPr>
          <a:xfrm>
            <a:off x="6209665" y="2316163"/>
            <a:ext cx="2165350" cy="2484437"/>
          </a:xfrm>
          <a:prstGeom prst="rect">
            <a:avLst/>
          </a:prstGeom>
        </p:spPr>
        <p:txBody>
          <a:bodyPr/>
          <a:lstStyle/>
          <a:p>
            <a:endParaRPr lang="en-US"/>
          </a:p>
        </p:txBody>
      </p:sp>
      <p:sp>
        <p:nvSpPr>
          <p:cNvPr id="12" name="Picture Placeholder 8">
            <a:extLst>
              <a:ext uri="{FF2B5EF4-FFF2-40B4-BE49-F238E27FC236}">
                <a16:creationId xmlns:a16="http://schemas.microsoft.com/office/drawing/2014/main" id="{CC894DD2-2348-4450-881E-7E4EBC97BAF3}"/>
              </a:ext>
            </a:extLst>
          </p:cNvPr>
          <p:cNvSpPr>
            <a:spLocks noGrp="1"/>
          </p:cNvSpPr>
          <p:nvPr>
            <p:ph type="pic" sz="quarter" idx="16"/>
          </p:nvPr>
        </p:nvSpPr>
        <p:spPr>
          <a:xfrm>
            <a:off x="8632825" y="2316163"/>
            <a:ext cx="2165350" cy="2484437"/>
          </a:xfrm>
          <a:prstGeom prst="rect">
            <a:avLst/>
          </a:prstGeom>
        </p:spPr>
        <p:txBody>
          <a:bodyPr/>
          <a:lstStyle/>
          <a:p>
            <a:endParaRPr lang="en-US"/>
          </a:p>
        </p:txBody>
      </p:sp>
    </p:spTree>
    <p:extLst>
      <p:ext uri="{BB962C8B-B14F-4D97-AF65-F5344CB8AC3E}">
        <p14:creationId xmlns:p14="http://schemas.microsoft.com/office/powerpoint/2010/main" val="187522193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E386E6C6-6E94-4622-AF50-AB9F71EA7DAB}"/>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6" name="Footer Placeholder 5">
            <a:extLst>
              <a:ext uri="{FF2B5EF4-FFF2-40B4-BE49-F238E27FC236}">
                <a16:creationId xmlns:a16="http://schemas.microsoft.com/office/drawing/2014/main" id="{C3B91208-1C8E-44E6-814A-8B581A2676F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FE474F45-C75A-4F69-B7AA-0A9BCF669308}"/>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
        <p:nvSpPr>
          <p:cNvPr id="10" name="Media Placeholder 9">
            <a:extLst>
              <a:ext uri="{FF2B5EF4-FFF2-40B4-BE49-F238E27FC236}">
                <a16:creationId xmlns:a16="http://schemas.microsoft.com/office/drawing/2014/main" id="{727675AA-B358-48FA-B1C1-5B98B47443DB}"/>
              </a:ext>
            </a:extLst>
          </p:cNvPr>
          <p:cNvSpPr>
            <a:spLocks noGrp="1"/>
          </p:cNvSpPr>
          <p:nvPr>
            <p:ph type="media" sz="quarter" idx="13"/>
          </p:nvPr>
        </p:nvSpPr>
        <p:spPr>
          <a:xfrm>
            <a:off x="6096000" y="2170706"/>
            <a:ext cx="4648200" cy="2610844"/>
          </a:xfrm>
          <a:prstGeom prst="rect">
            <a:avLst/>
          </a:prstGeom>
        </p:spPr>
        <p:txBody>
          <a:bodyPr/>
          <a:lstStyle>
            <a:lvl1pPr marL="0" indent="0" algn="ctr">
              <a:buNone/>
              <a:defRPr sz="1200"/>
            </a:lvl1pPr>
          </a:lstStyle>
          <a:p>
            <a:endParaRPr lang="en-US" dirty="0"/>
          </a:p>
        </p:txBody>
      </p:sp>
    </p:spTree>
    <p:extLst>
      <p:ext uri="{BB962C8B-B14F-4D97-AF65-F5344CB8AC3E}">
        <p14:creationId xmlns:p14="http://schemas.microsoft.com/office/powerpoint/2010/main" val="14455666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14F555C4-27F7-467A-9AF6-630F6B00B9E0}"/>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8" name="Footer Placeholder 7">
            <a:extLst>
              <a:ext uri="{FF2B5EF4-FFF2-40B4-BE49-F238E27FC236}">
                <a16:creationId xmlns:a16="http://schemas.microsoft.com/office/drawing/2014/main" id="{DFA1C95A-1709-4B29-9F29-E98007CA5C2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F7739E94-CC89-4EA9-A8FA-64E628F26AD3}"/>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
        <p:nvSpPr>
          <p:cNvPr id="12" name="Picture Placeholder 11">
            <a:extLst>
              <a:ext uri="{FF2B5EF4-FFF2-40B4-BE49-F238E27FC236}">
                <a16:creationId xmlns:a16="http://schemas.microsoft.com/office/drawing/2014/main" id="{29C241C9-AB3E-447C-B7F1-89C740012F60}"/>
              </a:ext>
            </a:extLst>
          </p:cNvPr>
          <p:cNvSpPr>
            <a:spLocks noGrp="1"/>
          </p:cNvSpPr>
          <p:nvPr>
            <p:ph type="pic" sz="quarter" idx="13"/>
          </p:nvPr>
        </p:nvSpPr>
        <p:spPr>
          <a:xfrm>
            <a:off x="708024" y="2489200"/>
            <a:ext cx="10774363" cy="2470150"/>
          </a:xfrm>
          <a:prstGeom prst="rect">
            <a:avLst/>
          </a:prstGeom>
        </p:spPr>
        <p:txBody>
          <a:bodyPr/>
          <a:lstStyle>
            <a:lvl1pPr marL="0" indent="0" algn="ctr">
              <a:buNone/>
              <a:defRPr sz="1600"/>
            </a:lvl1pPr>
          </a:lstStyle>
          <a:p>
            <a:endParaRPr lang="en-US" dirty="0"/>
          </a:p>
        </p:txBody>
      </p:sp>
    </p:spTree>
    <p:extLst>
      <p:ext uri="{BB962C8B-B14F-4D97-AF65-F5344CB8AC3E}">
        <p14:creationId xmlns:p14="http://schemas.microsoft.com/office/powerpoint/2010/main" val="2499559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smtClean="0"/>
              <a:t>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992078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1FFA8F3-FA82-40D0-B744-5E2C4DDDE8C8}"/>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4" name="Footer Placeholder 3">
            <a:extLst>
              <a:ext uri="{FF2B5EF4-FFF2-40B4-BE49-F238E27FC236}">
                <a16:creationId xmlns:a16="http://schemas.microsoft.com/office/drawing/2014/main" id="{9EDB8BA8-6BC4-4015-A959-9EF1184B3A2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F49B9215-58F5-4237-86EC-D3DCA521B63E}"/>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
        <p:nvSpPr>
          <p:cNvPr id="19" name="Picture Placeholder 18">
            <a:extLst>
              <a:ext uri="{FF2B5EF4-FFF2-40B4-BE49-F238E27FC236}">
                <a16:creationId xmlns:a16="http://schemas.microsoft.com/office/drawing/2014/main" id="{117FD824-9088-47CD-BCA0-B1F4EDDBCF3C}"/>
              </a:ext>
            </a:extLst>
          </p:cNvPr>
          <p:cNvSpPr>
            <a:spLocks noGrp="1"/>
          </p:cNvSpPr>
          <p:nvPr>
            <p:ph type="pic" sz="quarter" idx="18"/>
          </p:nvPr>
        </p:nvSpPr>
        <p:spPr>
          <a:xfrm>
            <a:off x="5967472" y="708473"/>
            <a:ext cx="5523024" cy="5439915"/>
          </a:xfrm>
          <a:custGeom>
            <a:avLst/>
            <a:gdLst>
              <a:gd name="connsiteX0" fmla="*/ 0 w 5523024"/>
              <a:gd name="connsiteY0" fmla="*/ 373567 h 5439915"/>
              <a:gd name="connsiteX1" fmla="*/ 863639 w 5523024"/>
              <a:gd name="connsiteY1" fmla="*/ 373567 h 5439915"/>
              <a:gd name="connsiteX2" fmla="*/ 863639 w 5523024"/>
              <a:gd name="connsiteY2" fmla="*/ 5439915 h 5439915"/>
              <a:gd name="connsiteX3" fmla="*/ 0 w 5523024"/>
              <a:gd name="connsiteY3" fmla="*/ 5439915 h 5439915"/>
              <a:gd name="connsiteX4" fmla="*/ 1863754 w 5523024"/>
              <a:gd name="connsiteY4" fmla="*/ 373566 h 5439915"/>
              <a:gd name="connsiteX5" fmla="*/ 2727393 w 5523024"/>
              <a:gd name="connsiteY5" fmla="*/ 373566 h 5439915"/>
              <a:gd name="connsiteX6" fmla="*/ 2727393 w 5523024"/>
              <a:gd name="connsiteY6" fmla="*/ 5439915 h 5439915"/>
              <a:gd name="connsiteX7" fmla="*/ 1863754 w 5523024"/>
              <a:gd name="connsiteY7" fmla="*/ 5439915 h 5439915"/>
              <a:gd name="connsiteX8" fmla="*/ 2795631 w 5523024"/>
              <a:gd name="connsiteY8" fmla="*/ 221167 h 5439915"/>
              <a:gd name="connsiteX9" fmla="*/ 3659270 w 5523024"/>
              <a:gd name="connsiteY9" fmla="*/ 221167 h 5439915"/>
              <a:gd name="connsiteX10" fmla="*/ 3659270 w 5523024"/>
              <a:gd name="connsiteY10" fmla="*/ 5439915 h 5439915"/>
              <a:gd name="connsiteX11" fmla="*/ 2795631 w 5523024"/>
              <a:gd name="connsiteY11" fmla="*/ 5439915 h 5439915"/>
              <a:gd name="connsiteX12" fmla="*/ 4659385 w 5523024"/>
              <a:gd name="connsiteY12" fmla="*/ 221167 h 5439915"/>
              <a:gd name="connsiteX13" fmla="*/ 5523024 w 5523024"/>
              <a:gd name="connsiteY13" fmla="*/ 221167 h 5439915"/>
              <a:gd name="connsiteX14" fmla="*/ 5523024 w 5523024"/>
              <a:gd name="connsiteY14" fmla="*/ 5439915 h 5439915"/>
              <a:gd name="connsiteX15" fmla="*/ 4659385 w 5523024"/>
              <a:gd name="connsiteY15" fmla="*/ 5439915 h 5439915"/>
              <a:gd name="connsiteX16" fmla="*/ 931877 w 5523024"/>
              <a:gd name="connsiteY16" fmla="*/ 0 h 5439915"/>
              <a:gd name="connsiteX17" fmla="*/ 1795516 w 5523024"/>
              <a:gd name="connsiteY17" fmla="*/ 0 h 5439915"/>
              <a:gd name="connsiteX18" fmla="*/ 1795516 w 5523024"/>
              <a:gd name="connsiteY18" fmla="*/ 5066349 h 5439915"/>
              <a:gd name="connsiteX19" fmla="*/ 931877 w 5523024"/>
              <a:gd name="connsiteY19" fmla="*/ 5066349 h 5439915"/>
              <a:gd name="connsiteX20" fmla="*/ 3727508 w 5523024"/>
              <a:gd name="connsiteY20" fmla="*/ 0 h 5439915"/>
              <a:gd name="connsiteX21" fmla="*/ 4591147 w 5523024"/>
              <a:gd name="connsiteY21" fmla="*/ 0 h 5439915"/>
              <a:gd name="connsiteX22" fmla="*/ 4591147 w 5523024"/>
              <a:gd name="connsiteY22" fmla="*/ 5066349 h 5439915"/>
              <a:gd name="connsiteX23" fmla="*/ 3727508 w 5523024"/>
              <a:gd name="connsiteY23" fmla="*/ 5066349 h 543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523024" h="5439915">
                <a:moveTo>
                  <a:pt x="0" y="373567"/>
                </a:moveTo>
                <a:lnTo>
                  <a:pt x="863639" y="373567"/>
                </a:lnTo>
                <a:lnTo>
                  <a:pt x="863639" y="5439915"/>
                </a:lnTo>
                <a:lnTo>
                  <a:pt x="0" y="5439915"/>
                </a:lnTo>
                <a:close/>
                <a:moveTo>
                  <a:pt x="1863754" y="373566"/>
                </a:moveTo>
                <a:lnTo>
                  <a:pt x="2727393" y="373566"/>
                </a:lnTo>
                <a:lnTo>
                  <a:pt x="2727393" y="5439915"/>
                </a:lnTo>
                <a:lnTo>
                  <a:pt x="1863754" y="5439915"/>
                </a:lnTo>
                <a:close/>
                <a:moveTo>
                  <a:pt x="2795631" y="221167"/>
                </a:moveTo>
                <a:lnTo>
                  <a:pt x="3659270" y="221167"/>
                </a:lnTo>
                <a:lnTo>
                  <a:pt x="3659270" y="5439915"/>
                </a:lnTo>
                <a:lnTo>
                  <a:pt x="2795631" y="5439915"/>
                </a:lnTo>
                <a:close/>
                <a:moveTo>
                  <a:pt x="4659385" y="221167"/>
                </a:moveTo>
                <a:lnTo>
                  <a:pt x="5523024" y="221167"/>
                </a:lnTo>
                <a:lnTo>
                  <a:pt x="5523024" y="5439915"/>
                </a:lnTo>
                <a:lnTo>
                  <a:pt x="4659385" y="5439915"/>
                </a:lnTo>
                <a:close/>
                <a:moveTo>
                  <a:pt x="931877" y="0"/>
                </a:moveTo>
                <a:lnTo>
                  <a:pt x="1795516" y="0"/>
                </a:lnTo>
                <a:lnTo>
                  <a:pt x="1795516" y="5066349"/>
                </a:lnTo>
                <a:lnTo>
                  <a:pt x="931877" y="5066349"/>
                </a:lnTo>
                <a:close/>
                <a:moveTo>
                  <a:pt x="3727508" y="0"/>
                </a:moveTo>
                <a:lnTo>
                  <a:pt x="4591147" y="0"/>
                </a:lnTo>
                <a:lnTo>
                  <a:pt x="4591147" y="5066349"/>
                </a:lnTo>
                <a:lnTo>
                  <a:pt x="3727508" y="5066349"/>
                </a:lnTo>
                <a:close/>
              </a:path>
            </a:pathLst>
          </a:custGeom>
        </p:spPr>
        <p:txBody>
          <a:bodyPr wrap="square">
            <a:noAutofit/>
          </a:bodyPr>
          <a:lstStyle>
            <a:lvl1pPr>
              <a:defRPr sz="1200"/>
            </a:lvl1pPr>
          </a:lstStyle>
          <a:p>
            <a:endParaRPr lang="en-US" dirty="0"/>
          </a:p>
        </p:txBody>
      </p:sp>
      <p:sp>
        <p:nvSpPr>
          <p:cNvPr id="18" name="Text Placeholder 17">
            <a:extLst>
              <a:ext uri="{FF2B5EF4-FFF2-40B4-BE49-F238E27FC236}">
                <a16:creationId xmlns:a16="http://schemas.microsoft.com/office/drawing/2014/main" id="{9659E25B-AC41-4220-B7EB-4171260D110F}"/>
              </a:ext>
            </a:extLst>
          </p:cNvPr>
          <p:cNvSpPr>
            <a:spLocks noGrp="1"/>
          </p:cNvSpPr>
          <p:nvPr>
            <p:ph type="body" sz="quarter" idx="19" hasCustomPrompt="1"/>
          </p:nvPr>
        </p:nvSpPr>
        <p:spPr>
          <a:xfrm>
            <a:off x="1234440" y="1311966"/>
            <a:ext cx="4114800" cy="1317597"/>
          </a:xfrm>
          <a:prstGeom prst="rect">
            <a:avLst/>
          </a:prstGeom>
        </p:spPr>
        <p:txBody>
          <a:bodyPr/>
          <a:lstStyle>
            <a:lvl1pPr marL="0" indent="0" algn="r">
              <a:buNone/>
              <a:defRPr sz="4000" b="1">
                <a:solidFill>
                  <a:schemeClr val="bg2">
                    <a:lumMod val="25000"/>
                  </a:schemeClr>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7443614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2860B9-12F7-48F6-B828-46F31879C315}"/>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3" name="Footer Placeholder 2">
            <a:extLst>
              <a:ext uri="{FF2B5EF4-FFF2-40B4-BE49-F238E27FC236}">
                <a16:creationId xmlns:a16="http://schemas.microsoft.com/office/drawing/2014/main" id="{64B30C79-6282-4A98-B155-3483B56D475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72562DD2-3853-45D2-B2FE-FE6EF9F86C0A}"/>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Tree>
    <p:extLst>
      <p:ext uri="{BB962C8B-B14F-4D97-AF65-F5344CB8AC3E}">
        <p14:creationId xmlns:p14="http://schemas.microsoft.com/office/powerpoint/2010/main" val="26292128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B5F2F400-9E5F-4582-A7D1-E4F7E09C175B}"/>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6" name="Footer Placeholder 5">
            <a:extLst>
              <a:ext uri="{FF2B5EF4-FFF2-40B4-BE49-F238E27FC236}">
                <a16:creationId xmlns:a16="http://schemas.microsoft.com/office/drawing/2014/main" id="{0D5DF9C8-6927-41D9-BE4B-36351B002A4B}"/>
              </a:ext>
            </a:extLst>
          </p:cNvPr>
          <p:cNvSpPr>
            <a:spLocks noGrp="1"/>
          </p:cNvSpPr>
          <p:nvPr>
            <p:ph type="ftr" sz="quarter" idx="11"/>
          </p:nvPr>
        </p:nvSpPr>
        <p:spPr>
          <a:xfrm>
            <a:off x="4038600" y="6356350"/>
            <a:ext cx="2289629"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1DC5920-40A0-48F2-811D-C0761FD18232}"/>
              </a:ext>
            </a:extLst>
          </p:cNvPr>
          <p:cNvSpPr>
            <a:spLocks noGrp="1"/>
          </p:cNvSpPr>
          <p:nvPr>
            <p:ph type="sldNum" sz="quarter" idx="12"/>
          </p:nvPr>
        </p:nvSpPr>
        <p:spPr>
          <a:xfrm>
            <a:off x="11553368" y="6356350"/>
            <a:ext cx="555171" cy="365125"/>
          </a:xfrm>
          <a:prstGeom prst="rect">
            <a:avLst/>
          </a:prstGeom>
        </p:spPr>
        <p:txBody>
          <a:bodyPr/>
          <a:lstStyle/>
          <a:p>
            <a:fld id="{B1DC0A37-4417-4D92-ACF4-CB362CCBE5D2}" type="slidenum">
              <a:rPr lang="en-US" smtClean="0"/>
              <a:t>‹#›</a:t>
            </a:fld>
            <a:endParaRPr lang="en-US"/>
          </a:p>
        </p:txBody>
      </p:sp>
      <p:sp>
        <p:nvSpPr>
          <p:cNvPr id="10" name="Picture Placeholder 9">
            <a:extLst>
              <a:ext uri="{FF2B5EF4-FFF2-40B4-BE49-F238E27FC236}">
                <a16:creationId xmlns:a16="http://schemas.microsoft.com/office/drawing/2014/main" id="{BC23897E-49EC-49CD-A90C-DF2F910726E7}"/>
              </a:ext>
            </a:extLst>
          </p:cNvPr>
          <p:cNvSpPr>
            <a:spLocks noGrp="1"/>
          </p:cNvSpPr>
          <p:nvPr>
            <p:ph type="pic" sz="quarter" idx="13"/>
          </p:nvPr>
        </p:nvSpPr>
        <p:spPr>
          <a:xfrm>
            <a:off x="6923372" y="-2905701"/>
            <a:ext cx="1797782" cy="1799726"/>
          </a:xfrm>
          <a:prstGeom prst="ellipse">
            <a:avLst/>
          </a:prstGeom>
        </p:spPr>
        <p:txBody>
          <a:bodyPr/>
          <a:lstStyle>
            <a:lvl1pPr marL="0" indent="0" algn="ctr">
              <a:buNone/>
              <a:defRPr sz="1400"/>
            </a:lvl1pPr>
          </a:lstStyle>
          <a:p>
            <a:endParaRPr lang="en-US" dirty="0"/>
          </a:p>
        </p:txBody>
      </p:sp>
      <p:sp>
        <p:nvSpPr>
          <p:cNvPr id="11" name="Picture Placeholder 9">
            <a:extLst>
              <a:ext uri="{FF2B5EF4-FFF2-40B4-BE49-F238E27FC236}">
                <a16:creationId xmlns:a16="http://schemas.microsoft.com/office/drawing/2014/main" id="{98A3D746-68AF-4D14-93D1-5CC4B1854F44}"/>
              </a:ext>
            </a:extLst>
          </p:cNvPr>
          <p:cNvSpPr>
            <a:spLocks noGrp="1"/>
          </p:cNvSpPr>
          <p:nvPr>
            <p:ph type="pic" sz="quarter" idx="14"/>
          </p:nvPr>
        </p:nvSpPr>
        <p:spPr>
          <a:xfrm>
            <a:off x="6923372" y="-815154"/>
            <a:ext cx="1797782" cy="1799726"/>
          </a:xfrm>
          <a:prstGeom prst="ellipse">
            <a:avLst/>
          </a:prstGeom>
        </p:spPr>
        <p:txBody>
          <a:bodyPr/>
          <a:lstStyle>
            <a:lvl1pPr marL="0" indent="0" algn="ctr">
              <a:buNone/>
              <a:defRPr sz="1400"/>
            </a:lvl1pPr>
          </a:lstStyle>
          <a:p>
            <a:endParaRPr lang="en-US" dirty="0"/>
          </a:p>
        </p:txBody>
      </p:sp>
      <p:sp>
        <p:nvSpPr>
          <p:cNvPr id="12" name="Picture Placeholder 9">
            <a:extLst>
              <a:ext uri="{FF2B5EF4-FFF2-40B4-BE49-F238E27FC236}">
                <a16:creationId xmlns:a16="http://schemas.microsoft.com/office/drawing/2014/main" id="{6CCCCBC0-1866-4FE8-B263-52676651F5CF}"/>
              </a:ext>
            </a:extLst>
          </p:cNvPr>
          <p:cNvSpPr>
            <a:spLocks noGrp="1"/>
          </p:cNvSpPr>
          <p:nvPr>
            <p:ph type="pic" sz="quarter" idx="15"/>
          </p:nvPr>
        </p:nvSpPr>
        <p:spPr>
          <a:xfrm>
            <a:off x="6923372" y="1275393"/>
            <a:ext cx="1797782" cy="1799726"/>
          </a:xfrm>
          <a:prstGeom prst="ellipse">
            <a:avLst/>
          </a:prstGeom>
        </p:spPr>
        <p:txBody>
          <a:bodyPr/>
          <a:lstStyle>
            <a:lvl1pPr marL="0" indent="0" algn="ctr">
              <a:buNone/>
              <a:defRPr sz="1400"/>
            </a:lvl1pPr>
          </a:lstStyle>
          <a:p>
            <a:endParaRPr lang="en-US" dirty="0"/>
          </a:p>
        </p:txBody>
      </p:sp>
      <p:sp>
        <p:nvSpPr>
          <p:cNvPr id="13" name="Picture Placeholder 9">
            <a:extLst>
              <a:ext uri="{FF2B5EF4-FFF2-40B4-BE49-F238E27FC236}">
                <a16:creationId xmlns:a16="http://schemas.microsoft.com/office/drawing/2014/main" id="{66D321B2-47AC-48CA-A41B-895BA90C057D}"/>
              </a:ext>
            </a:extLst>
          </p:cNvPr>
          <p:cNvSpPr>
            <a:spLocks noGrp="1"/>
          </p:cNvSpPr>
          <p:nvPr>
            <p:ph type="pic" sz="quarter" idx="16"/>
          </p:nvPr>
        </p:nvSpPr>
        <p:spPr>
          <a:xfrm>
            <a:off x="6923372" y="3365940"/>
            <a:ext cx="1797782" cy="1799726"/>
          </a:xfrm>
          <a:prstGeom prst="ellipse">
            <a:avLst/>
          </a:prstGeom>
        </p:spPr>
        <p:txBody>
          <a:bodyPr/>
          <a:lstStyle>
            <a:lvl1pPr marL="0" indent="0" algn="ctr">
              <a:buNone/>
              <a:defRPr sz="1400"/>
            </a:lvl1pPr>
          </a:lstStyle>
          <a:p>
            <a:endParaRPr lang="en-US" dirty="0"/>
          </a:p>
        </p:txBody>
      </p:sp>
      <p:sp>
        <p:nvSpPr>
          <p:cNvPr id="14" name="Picture Placeholder 9">
            <a:extLst>
              <a:ext uri="{FF2B5EF4-FFF2-40B4-BE49-F238E27FC236}">
                <a16:creationId xmlns:a16="http://schemas.microsoft.com/office/drawing/2014/main" id="{DD06B7E9-BC44-47F4-A75B-8334E2FD52FC}"/>
              </a:ext>
            </a:extLst>
          </p:cNvPr>
          <p:cNvSpPr>
            <a:spLocks noGrp="1"/>
          </p:cNvSpPr>
          <p:nvPr>
            <p:ph type="pic" sz="quarter" idx="17"/>
          </p:nvPr>
        </p:nvSpPr>
        <p:spPr>
          <a:xfrm>
            <a:off x="6923372" y="5456487"/>
            <a:ext cx="1797782" cy="1799726"/>
          </a:xfrm>
          <a:prstGeom prst="ellipse">
            <a:avLst/>
          </a:prstGeom>
        </p:spPr>
        <p:txBody>
          <a:bodyPr/>
          <a:lstStyle>
            <a:lvl1pPr marL="0" indent="0" algn="ctr">
              <a:buNone/>
              <a:defRPr sz="1400"/>
            </a:lvl1pPr>
          </a:lstStyle>
          <a:p>
            <a:endParaRPr lang="en-US" dirty="0"/>
          </a:p>
        </p:txBody>
      </p:sp>
      <p:sp>
        <p:nvSpPr>
          <p:cNvPr id="15" name="Picture Placeholder 9">
            <a:extLst>
              <a:ext uri="{FF2B5EF4-FFF2-40B4-BE49-F238E27FC236}">
                <a16:creationId xmlns:a16="http://schemas.microsoft.com/office/drawing/2014/main" id="{7A8B4E87-665A-433A-91DF-A256B62D0433}"/>
              </a:ext>
            </a:extLst>
          </p:cNvPr>
          <p:cNvSpPr>
            <a:spLocks noGrp="1"/>
          </p:cNvSpPr>
          <p:nvPr>
            <p:ph type="pic" sz="quarter" idx="18"/>
          </p:nvPr>
        </p:nvSpPr>
        <p:spPr>
          <a:xfrm>
            <a:off x="6923372" y="-4996248"/>
            <a:ext cx="1797782" cy="1799726"/>
          </a:xfrm>
          <a:prstGeom prst="ellipse">
            <a:avLst/>
          </a:prstGeom>
        </p:spPr>
        <p:txBody>
          <a:bodyPr/>
          <a:lstStyle>
            <a:lvl1pPr marL="0" indent="0" algn="ctr">
              <a:buNone/>
              <a:defRPr sz="1400"/>
            </a:lvl1pPr>
          </a:lstStyle>
          <a:p>
            <a:endParaRPr lang="en-US" dirty="0"/>
          </a:p>
        </p:txBody>
      </p:sp>
      <p:sp>
        <p:nvSpPr>
          <p:cNvPr id="16" name="Picture Placeholder 9">
            <a:extLst>
              <a:ext uri="{FF2B5EF4-FFF2-40B4-BE49-F238E27FC236}">
                <a16:creationId xmlns:a16="http://schemas.microsoft.com/office/drawing/2014/main" id="{B445C676-662F-47C0-9C01-E0D20EAA2C00}"/>
              </a:ext>
            </a:extLst>
          </p:cNvPr>
          <p:cNvSpPr>
            <a:spLocks noGrp="1"/>
          </p:cNvSpPr>
          <p:nvPr>
            <p:ph type="pic" sz="quarter" idx="19"/>
          </p:nvPr>
        </p:nvSpPr>
        <p:spPr>
          <a:xfrm>
            <a:off x="6923372" y="-7086795"/>
            <a:ext cx="1797782" cy="1799726"/>
          </a:xfrm>
          <a:prstGeom prst="ellipse">
            <a:avLst/>
          </a:prstGeom>
        </p:spPr>
        <p:txBody>
          <a:bodyPr/>
          <a:lstStyle>
            <a:lvl1pPr marL="0" indent="0" algn="ctr">
              <a:buNone/>
              <a:defRPr sz="1400"/>
            </a:lvl1pPr>
          </a:lstStyle>
          <a:p>
            <a:endParaRPr lang="en-US" dirty="0"/>
          </a:p>
        </p:txBody>
      </p:sp>
      <p:sp>
        <p:nvSpPr>
          <p:cNvPr id="17" name="Picture Placeholder 9">
            <a:extLst>
              <a:ext uri="{FF2B5EF4-FFF2-40B4-BE49-F238E27FC236}">
                <a16:creationId xmlns:a16="http://schemas.microsoft.com/office/drawing/2014/main" id="{1EE47DD6-AC01-432C-831F-77586BCC3BBA}"/>
              </a:ext>
            </a:extLst>
          </p:cNvPr>
          <p:cNvSpPr>
            <a:spLocks noGrp="1"/>
          </p:cNvSpPr>
          <p:nvPr>
            <p:ph type="pic" sz="quarter" idx="20"/>
          </p:nvPr>
        </p:nvSpPr>
        <p:spPr>
          <a:xfrm>
            <a:off x="8978482" y="4428556"/>
            <a:ext cx="1797782" cy="1799726"/>
          </a:xfrm>
          <a:prstGeom prst="ellipse">
            <a:avLst/>
          </a:prstGeom>
        </p:spPr>
        <p:txBody>
          <a:bodyPr/>
          <a:lstStyle>
            <a:lvl1pPr marL="0" indent="0" algn="ctr">
              <a:buNone/>
              <a:defRPr sz="1400"/>
            </a:lvl1pPr>
          </a:lstStyle>
          <a:p>
            <a:endParaRPr lang="en-US" dirty="0"/>
          </a:p>
        </p:txBody>
      </p:sp>
      <p:sp>
        <p:nvSpPr>
          <p:cNvPr id="18" name="Picture Placeholder 9">
            <a:extLst>
              <a:ext uri="{FF2B5EF4-FFF2-40B4-BE49-F238E27FC236}">
                <a16:creationId xmlns:a16="http://schemas.microsoft.com/office/drawing/2014/main" id="{82E9F160-73CB-46AD-8A92-AD113E982A11}"/>
              </a:ext>
            </a:extLst>
          </p:cNvPr>
          <p:cNvSpPr>
            <a:spLocks noGrp="1"/>
          </p:cNvSpPr>
          <p:nvPr>
            <p:ph type="pic" sz="quarter" idx="21"/>
          </p:nvPr>
        </p:nvSpPr>
        <p:spPr>
          <a:xfrm>
            <a:off x="8978482" y="6519103"/>
            <a:ext cx="1797782" cy="1799726"/>
          </a:xfrm>
          <a:prstGeom prst="ellipse">
            <a:avLst/>
          </a:prstGeom>
        </p:spPr>
        <p:txBody>
          <a:bodyPr/>
          <a:lstStyle>
            <a:lvl1pPr marL="0" indent="0" algn="ctr">
              <a:buNone/>
              <a:defRPr sz="1400"/>
            </a:lvl1pPr>
          </a:lstStyle>
          <a:p>
            <a:endParaRPr lang="en-US" dirty="0"/>
          </a:p>
        </p:txBody>
      </p:sp>
      <p:sp>
        <p:nvSpPr>
          <p:cNvPr id="19" name="Picture Placeholder 9">
            <a:extLst>
              <a:ext uri="{FF2B5EF4-FFF2-40B4-BE49-F238E27FC236}">
                <a16:creationId xmlns:a16="http://schemas.microsoft.com/office/drawing/2014/main" id="{93DBB1FC-58D0-430A-B117-E2B2AE51EA54}"/>
              </a:ext>
            </a:extLst>
          </p:cNvPr>
          <p:cNvSpPr>
            <a:spLocks noGrp="1"/>
          </p:cNvSpPr>
          <p:nvPr>
            <p:ph type="pic" sz="quarter" idx="22"/>
          </p:nvPr>
        </p:nvSpPr>
        <p:spPr>
          <a:xfrm>
            <a:off x="8978482" y="8609650"/>
            <a:ext cx="1797782" cy="1799726"/>
          </a:xfrm>
          <a:prstGeom prst="ellipse">
            <a:avLst/>
          </a:prstGeom>
        </p:spPr>
        <p:txBody>
          <a:bodyPr/>
          <a:lstStyle>
            <a:lvl1pPr marL="0" indent="0" algn="ctr">
              <a:buNone/>
              <a:defRPr sz="1400"/>
            </a:lvl1pPr>
          </a:lstStyle>
          <a:p>
            <a:endParaRPr lang="en-US" dirty="0"/>
          </a:p>
        </p:txBody>
      </p:sp>
      <p:sp>
        <p:nvSpPr>
          <p:cNvPr id="20" name="Picture Placeholder 9">
            <a:extLst>
              <a:ext uri="{FF2B5EF4-FFF2-40B4-BE49-F238E27FC236}">
                <a16:creationId xmlns:a16="http://schemas.microsoft.com/office/drawing/2014/main" id="{B6813FA0-FB3D-4853-A4E7-B118693BB1A8}"/>
              </a:ext>
            </a:extLst>
          </p:cNvPr>
          <p:cNvSpPr>
            <a:spLocks noGrp="1"/>
          </p:cNvSpPr>
          <p:nvPr>
            <p:ph type="pic" sz="quarter" idx="23"/>
          </p:nvPr>
        </p:nvSpPr>
        <p:spPr>
          <a:xfrm>
            <a:off x="8978482" y="10700197"/>
            <a:ext cx="1797782" cy="1799726"/>
          </a:xfrm>
          <a:prstGeom prst="ellipse">
            <a:avLst/>
          </a:prstGeom>
        </p:spPr>
        <p:txBody>
          <a:bodyPr/>
          <a:lstStyle>
            <a:lvl1pPr marL="0" indent="0" algn="ctr">
              <a:buNone/>
              <a:defRPr sz="1400"/>
            </a:lvl1pPr>
          </a:lstStyle>
          <a:p>
            <a:endParaRPr lang="en-US" dirty="0"/>
          </a:p>
        </p:txBody>
      </p:sp>
      <p:sp>
        <p:nvSpPr>
          <p:cNvPr id="21" name="Picture Placeholder 9">
            <a:extLst>
              <a:ext uri="{FF2B5EF4-FFF2-40B4-BE49-F238E27FC236}">
                <a16:creationId xmlns:a16="http://schemas.microsoft.com/office/drawing/2014/main" id="{D3DCF53E-FAF4-4E80-B065-B3C308DBE65F}"/>
              </a:ext>
            </a:extLst>
          </p:cNvPr>
          <p:cNvSpPr>
            <a:spLocks noGrp="1"/>
          </p:cNvSpPr>
          <p:nvPr>
            <p:ph type="pic" sz="quarter" idx="24"/>
          </p:nvPr>
        </p:nvSpPr>
        <p:spPr>
          <a:xfrm>
            <a:off x="8978482" y="12790744"/>
            <a:ext cx="1797782" cy="1799726"/>
          </a:xfrm>
          <a:prstGeom prst="ellipse">
            <a:avLst/>
          </a:prstGeom>
        </p:spPr>
        <p:txBody>
          <a:bodyPr/>
          <a:lstStyle>
            <a:lvl1pPr marL="0" indent="0" algn="ctr">
              <a:buNone/>
              <a:defRPr sz="1400"/>
            </a:lvl1pPr>
          </a:lstStyle>
          <a:p>
            <a:endParaRPr lang="en-US" dirty="0"/>
          </a:p>
        </p:txBody>
      </p:sp>
      <p:sp>
        <p:nvSpPr>
          <p:cNvPr id="22" name="Picture Placeholder 9">
            <a:extLst>
              <a:ext uri="{FF2B5EF4-FFF2-40B4-BE49-F238E27FC236}">
                <a16:creationId xmlns:a16="http://schemas.microsoft.com/office/drawing/2014/main" id="{59FAF888-D431-4CC6-9CBB-1514477596E1}"/>
              </a:ext>
            </a:extLst>
          </p:cNvPr>
          <p:cNvSpPr>
            <a:spLocks noGrp="1"/>
          </p:cNvSpPr>
          <p:nvPr>
            <p:ph type="pic" sz="quarter" idx="25"/>
          </p:nvPr>
        </p:nvSpPr>
        <p:spPr>
          <a:xfrm>
            <a:off x="8978482" y="2338009"/>
            <a:ext cx="1797782" cy="1799726"/>
          </a:xfrm>
          <a:prstGeom prst="ellipse">
            <a:avLst/>
          </a:prstGeom>
        </p:spPr>
        <p:txBody>
          <a:bodyPr/>
          <a:lstStyle>
            <a:lvl1pPr marL="0" indent="0" algn="ctr">
              <a:buNone/>
              <a:defRPr sz="1400"/>
            </a:lvl1pPr>
          </a:lstStyle>
          <a:p>
            <a:endParaRPr lang="en-US" dirty="0"/>
          </a:p>
        </p:txBody>
      </p:sp>
      <p:sp>
        <p:nvSpPr>
          <p:cNvPr id="23" name="Picture Placeholder 9">
            <a:extLst>
              <a:ext uri="{FF2B5EF4-FFF2-40B4-BE49-F238E27FC236}">
                <a16:creationId xmlns:a16="http://schemas.microsoft.com/office/drawing/2014/main" id="{0478865B-212C-4302-A6B0-F235E543759A}"/>
              </a:ext>
            </a:extLst>
          </p:cNvPr>
          <p:cNvSpPr>
            <a:spLocks noGrp="1"/>
          </p:cNvSpPr>
          <p:nvPr>
            <p:ph type="pic" sz="quarter" idx="26"/>
          </p:nvPr>
        </p:nvSpPr>
        <p:spPr>
          <a:xfrm>
            <a:off x="8978482" y="247462"/>
            <a:ext cx="1797782" cy="1799726"/>
          </a:xfrm>
          <a:prstGeom prst="ellipse">
            <a:avLst/>
          </a:prstGeom>
        </p:spPr>
        <p:txBody>
          <a:bodyPr/>
          <a:lstStyle>
            <a:lvl1pPr marL="0" indent="0" algn="ctr">
              <a:buNone/>
              <a:defRPr sz="1400"/>
            </a:lvl1pPr>
          </a:lstStyle>
          <a:p>
            <a:endParaRPr lang="en-US" dirty="0"/>
          </a:p>
        </p:txBody>
      </p:sp>
    </p:spTree>
    <p:extLst>
      <p:ext uri="{BB962C8B-B14F-4D97-AF65-F5344CB8AC3E}">
        <p14:creationId xmlns:p14="http://schemas.microsoft.com/office/powerpoint/2010/main" val="24444060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DE56D34-3751-478D-AD43-F626C7C850A1}"/>
              </a:ext>
            </a:extLst>
          </p:cNvPr>
          <p:cNvSpPr>
            <a:spLocks noGrp="1"/>
          </p:cNvSpPr>
          <p:nvPr>
            <p:ph type="dt" sz="half" idx="10"/>
          </p:nvPr>
        </p:nvSpPr>
        <p:spPr>
          <a:xfrm>
            <a:off x="838200" y="6356350"/>
            <a:ext cx="2743200" cy="365125"/>
          </a:xfrm>
          <a:prstGeom prst="rect">
            <a:avLst/>
          </a:prstGeom>
        </p:spPr>
        <p:txBody>
          <a:bodyPr/>
          <a:lstStyle/>
          <a:p>
            <a:fld id="{4D2A1BB4-14FB-429D-8F8B-A8D76D97CB45}" type="datetimeFigureOut">
              <a:rPr lang="en-US" smtClean="0"/>
              <a:t>2/14/2021</a:t>
            </a:fld>
            <a:endParaRPr lang="en-US"/>
          </a:p>
        </p:txBody>
      </p:sp>
      <p:sp>
        <p:nvSpPr>
          <p:cNvPr id="5" name="Footer Placeholder 4">
            <a:extLst>
              <a:ext uri="{FF2B5EF4-FFF2-40B4-BE49-F238E27FC236}">
                <a16:creationId xmlns:a16="http://schemas.microsoft.com/office/drawing/2014/main" id="{4E888D66-B4F9-4BE8-A98F-F5BF144F9EB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AF2AD78-3379-49DC-ACCA-94EAC51C384F}"/>
              </a:ext>
            </a:extLst>
          </p:cNvPr>
          <p:cNvSpPr>
            <a:spLocks noGrp="1"/>
          </p:cNvSpPr>
          <p:nvPr>
            <p:ph type="sldNum" sz="quarter" idx="12"/>
          </p:nvPr>
        </p:nvSpPr>
        <p:spPr>
          <a:xfrm>
            <a:off x="8610600" y="6356350"/>
            <a:ext cx="2743200" cy="365125"/>
          </a:xfrm>
          <a:prstGeom prst="rect">
            <a:avLst/>
          </a:prstGeom>
        </p:spPr>
        <p:txBody>
          <a:bodyPr/>
          <a:lstStyle/>
          <a:p>
            <a:fld id="{B1DC0A37-4417-4D92-ACF4-CB362CCBE5D2}" type="slidenum">
              <a:rPr lang="en-US" smtClean="0"/>
              <a:t>‹#›</a:t>
            </a:fld>
            <a:endParaRPr lang="en-US"/>
          </a:p>
        </p:txBody>
      </p:sp>
      <p:sp>
        <p:nvSpPr>
          <p:cNvPr id="9" name="Picture Placeholder 8">
            <a:extLst>
              <a:ext uri="{FF2B5EF4-FFF2-40B4-BE49-F238E27FC236}">
                <a16:creationId xmlns:a16="http://schemas.microsoft.com/office/drawing/2014/main" id="{7491A51F-B132-4C21-AC1E-CCBEBB337C41}"/>
              </a:ext>
            </a:extLst>
          </p:cNvPr>
          <p:cNvSpPr>
            <a:spLocks noGrp="1"/>
          </p:cNvSpPr>
          <p:nvPr>
            <p:ph type="pic" sz="quarter" idx="13"/>
          </p:nvPr>
        </p:nvSpPr>
        <p:spPr>
          <a:xfrm>
            <a:off x="3746500" y="1473200"/>
            <a:ext cx="742950" cy="742950"/>
          </a:xfrm>
          <a:prstGeom prst="ellipse">
            <a:avLst/>
          </a:prstGeom>
        </p:spPr>
        <p:txBody>
          <a:bodyPr/>
          <a:lstStyle>
            <a:lvl1pPr marL="0" indent="0" algn="ctr">
              <a:buNone/>
              <a:defRPr sz="800"/>
            </a:lvl1pPr>
          </a:lstStyle>
          <a:p>
            <a:endParaRPr lang="en-US" dirty="0"/>
          </a:p>
        </p:txBody>
      </p:sp>
      <p:sp>
        <p:nvSpPr>
          <p:cNvPr id="10" name="Picture Placeholder 8">
            <a:extLst>
              <a:ext uri="{FF2B5EF4-FFF2-40B4-BE49-F238E27FC236}">
                <a16:creationId xmlns:a16="http://schemas.microsoft.com/office/drawing/2014/main" id="{9A7D6FC4-B0C0-432B-9398-F07BEAA9314C}"/>
              </a:ext>
            </a:extLst>
          </p:cNvPr>
          <p:cNvSpPr>
            <a:spLocks noGrp="1"/>
          </p:cNvSpPr>
          <p:nvPr>
            <p:ph type="pic" sz="quarter" idx="14"/>
          </p:nvPr>
        </p:nvSpPr>
        <p:spPr>
          <a:xfrm>
            <a:off x="1537970" y="3219450"/>
            <a:ext cx="862330" cy="862330"/>
          </a:xfrm>
          <a:prstGeom prst="ellipse">
            <a:avLst/>
          </a:prstGeom>
        </p:spPr>
        <p:txBody>
          <a:bodyPr/>
          <a:lstStyle>
            <a:lvl1pPr marL="0" indent="0" algn="ctr">
              <a:buNone/>
              <a:defRPr sz="800"/>
            </a:lvl1pPr>
          </a:lstStyle>
          <a:p>
            <a:endParaRPr lang="en-US" dirty="0"/>
          </a:p>
        </p:txBody>
      </p:sp>
      <p:sp>
        <p:nvSpPr>
          <p:cNvPr id="11" name="Picture Placeholder 8">
            <a:extLst>
              <a:ext uri="{FF2B5EF4-FFF2-40B4-BE49-F238E27FC236}">
                <a16:creationId xmlns:a16="http://schemas.microsoft.com/office/drawing/2014/main" id="{46667767-FC00-4214-95C0-3081FDD069C1}"/>
              </a:ext>
            </a:extLst>
          </p:cNvPr>
          <p:cNvSpPr>
            <a:spLocks noGrp="1"/>
          </p:cNvSpPr>
          <p:nvPr>
            <p:ph type="pic" sz="quarter" idx="15"/>
          </p:nvPr>
        </p:nvSpPr>
        <p:spPr>
          <a:xfrm>
            <a:off x="2884170" y="4490720"/>
            <a:ext cx="862330" cy="862330"/>
          </a:xfrm>
          <a:prstGeom prst="ellipse">
            <a:avLst/>
          </a:prstGeom>
        </p:spPr>
        <p:txBody>
          <a:bodyPr/>
          <a:lstStyle>
            <a:lvl1pPr marL="0" indent="0" algn="ctr">
              <a:buNone/>
              <a:defRPr sz="800"/>
            </a:lvl1pPr>
          </a:lstStyle>
          <a:p>
            <a:endParaRPr lang="en-US" dirty="0"/>
          </a:p>
        </p:txBody>
      </p:sp>
      <p:sp>
        <p:nvSpPr>
          <p:cNvPr id="12" name="Picture Placeholder 8">
            <a:extLst>
              <a:ext uri="{FF2B5EF4-FFF2-40B4-BE49-F238E27FC236}">
                <a16:creationId xmlns:a16="http://schemas.microsoft.com/office/drawing/2014/main" id="{31D8CBD7-848D-40AC-86DE-47586604E216}"/>
              </a:ext>
            </a:extLst>
          </p:cNvPr>
          <p:cNvSpPr>
            <a:spLocks noGrp="1"/>
          </p:cNvSpPr>
          <p:nvPr>
            <p:ph type="pic" sz="quarter" idx="16"/>
          </p:nvPr>
        </p:nvSpPr>
        <p:spPr>
          <a:xfrm>
            <a:off x="5596890" y="3091815"/>
            <a:ext cx="674370" cy="674370"/>
          </a:xfrm>
          <a:prstGeom prst="ellipse">
            <a:avLst/>
          </a:prstGeom>
        </p:spPr>
        <p:txBody>
          <a:bodyPr/>
          <a:lstStyle>
            <a:lvl1pPr marL="0" indent="0" algn="ctr">
              <a:buNone/>
              <a:defRPr sz="800"/>
            </a:lvl1pPr>
          </a:lstStyle>
          <a:p>
            <a:endParaRPr lang="en-US" dirty="0"/>
          </a:p>
        </p:txBody>
      </p:sp>
      <p:sp>
        <p:nvSpPr>
          <p:cNvPr id="13" name="Picture Placeholder 8">
            <a:extLst>
              <a:ext uri="{FF2B5EF4-FFF2-40B4-BE49-F238E27FC236}">
                <a16:creationId xmlns:a16="http://schemas.microsoft.com/office/drawing/2014/main" id="{67048260-A896-4FB6-9885-4F013EA9E309}"/>
              </a:ext>
            </a:extLst>
          </p:cNvPr>
          <p:cNvSpPr>
            <a:spLocks noGrp="1"/>
          </p:cNvSpPr>
          <p:nvPr>
            <p:ph type="pic" sz="quarter" idx="17"/>
          </p:nvPr>
        </p:nvSpPr>
        <p:spPr>
          <a:xfrm>
            <a:off x="4872990" y="2623185"/>
            <a:ext cx="308610" cy="308610"/>
          </a:xfrm>
          <a:prstGeom prst="ellipse">
            <a:avLst/>
          </a:prstGeom>
        </p:spPr>
        <p:txBody>
          <a:bodyPr/>
          <a:lstStyle>
            <a:lvl1pPr marL="0" indent="0" algn="ctr">
              <a:buNone/>
              <a:defRPr sz="100"/>
            </a:lvl1pPr>
          </a:lstStyle>
          <a:p>
            <a:endParaRPr lang="en-US" dirty="0"/>
          </a:p>
        </p:txBody>
      </p:sp>
      <p:sp>
        <p:nvSpPr>
          <p:cNvPr id="14" name="Picture Placeholder 8">
            <a:extLst>
              <a:ext uri="{FF2B5EF4-FFF2-40B4-BE49-F238E27FC236}">
                <a16:creationId xmlns:a16="http://schemas.microsoft.com/office/drawing/2014/main" id="{24EEF716-610D-4C42-8AA8-9BA0F45404E3}"/>
              </a:ext>
            </a:extLst>
          </p:cNvPr>
          <p:cNvSpPr>
            <a:spLocks noGrp="1"/>
          </p:cNvSpPr>
          <p:nvPr>
            <p:ph type="pic" sz="quarter" idx="18"/>
          </p:nvPr>
        </p:nvSpPr>
        <p:spPr>
          <a:xfrm>
            <a:off x="2752725" y="2359660"/>
            <a:ext cx="308610" cy="308610"/>
          </a:xfrm>
          <a:prstGeom prst="ellipse">
            <a:avLst/>
          </a:prstGeom>
        </p:spPr>
        <p:txBody>
          <a:bodyPr/>
          <a:lstStyle>
            <a:lvl1pPr marL="0" indent="0" algn="ctr">
              <a:buNone/>
              <a:defRPr sz="100"/>
            </a:lvl1pPr>
          </a:lstStyle>
          <a:p>
            <a:endParaRPr lang="en-US" dirty="0"/>
          </a:p>
        </p:txBody>
      </p:sp>
      <p:sp>
        <p:nvSpPr>
          <p:cNvPr id="15" name="Picture Placeholder 8">
            <a:extLst>
              <a:ext uri="{FF2B5EF4-FFF2-40B4-BE49-F238E27FC236}">
                <a16:creationId xmlns:a16="http://schemas.microsoft.com/office/drawing/2014/main" id="{46DD7D0E-56CB-410F-AD15-4FF51FEF0B1D}"/>
              </a:ext>
            </a:extLst>
          </p:cNvPr>
          <p:cNvSpPr>
            <a:spLocks noGrp="1"/>
          </p:cNvSpPr>
          <p:nvPr>
            <p:ph type="pic" sz="quarter" idx="19"/>
          </p:nvPr>
        </p:nvSpPr>
        <p:spPr>
          <a:xfrm>
            <a:off x="4601210" y="3877945"/>
            <a:ext cx="466090" cy="466090"/>
          </a:xfrm>
          <a:prstGeom prst="ellipse">
            <a:avLst/>
          </a:prstGeom>
        </p:spPr>
        <p:txBody>
          <a:bodyPr/>
          <a:lstStyle>
            <a:lvl1pPr marL="0" indent="0" algn="ctr">
              <a:buNone/>
              <a:defRPr sz="100"/>
            </a:lvl1pPr>
          </a:lstStyle>
          <a:p>
            <a:endParaRPr lang="en-US" dirty="0"/>
          </a:p>
        </p:txBody>
      </p:sp>
      <p:sp>
        <p:nvSpPr>
          <p:cNvPr id="16" name="Picture Placeholder 8">
            <a:extLst>
              <a:ext uri="{FF2B5EF4-FFF2-40B4-BE49-F238E27FC236}">
                <a16:creationId xmlns:a16="http://schemas.microsoft.com/office/drawing/2014/main" id="{0EDD61E1-0948-49D1-991F-0D7E40BBA5C1}"/>
              </a:ext>
            </a:extLst>
          </p:cNvPr>
          <p:cNvSpPr>
            <a:spLocks noGrp="1"/>
          </p:cNvSpPr>
          <p:nvPr>
            <p:ph type="pic" sz="quarter" idx="20"/>
          </p:nvPr>
        </p:nvSpPr>
        <p:spPr>
          <a:xfrm>
            <a:off x="3073400" y="2614295"/>
            <a:ext cx="1263650" cy="1263650"/>
          </a:xfrm>
          <a:prstGeom prst="ellipse">
            <a:avLst/>
          </a:prstGeom>
        </p:spPr>
        <p:txBody>
          <a:bodyPr/>
          <a:lstStyle>
            <a:lvl1pPr marL="0" indent="0" algn="ctr">
              <a:buNone/>
              <a:defRPr sz="800"/>
            </a:lvl1pPr>
          </a:lstStyle>
          <a:p>
            <a:endParaRPr lang="en-US" dirty="0"/>
          </a:p>
        </p:txBody>
      </p:sp>
      <p:sp>
        <p:nvSpPr>
          <p:cNvPr id="17" name="Picture Placeholder 8">
            <a:extLst>
              <a:ext uri="{FF2B5EF4-FFF2-40B4-BE49-F238E27FC236}">
                <a16:creationId xmlns:a16="http://schemas.microsoft.com/office/drawing/2014/main" id="{7675621D-699E-4270-A814-3A37CFAC306D}"/>
              </a:ext>
            </a:extLst>
          </p:cNvPr>
          <p:cNvSpPr>
            <a:spLocks noGrp="1"/>
          </p:cNvSpPr>
          <p:nvPr>
            <p:ph type="pic" sz="quarter" idx="21"/>
          </p:nvPr>
        </p:nvSpPr>
        <p:spPr>
          <a:xfrm>
            <a:off x="1690370" y="2158365"/>
            <a:ext cx="420370" cy="420370"/>
          </a:xfrm>
          <a:prstGeom prst="ellipse">
            <a:avLst/>
          </a:prstGeom>
        </p:spPr>
        <p:txBody>
          <a:bodyPr/>
          <a:lstStyle>
            <a:lvl1pPr marL="0" indent="0" algn="ctr">
              <a:buNone/>
              <a:defRPr sz="100"/>
            </a:lvl1pPr>
          </a:lstStyle>
          <a:p>
            <a:endParaRPr lang="en-US" dirty="0"/>
          </a:p>
        </p:txBody>
      </p:sp>
    </p:spTree>
    <p:extLst>
      <p:ext uri="{BB962C8B-B14F-4D97-AF65-F5344CB8AC3E}">
        <p14:creationId xmlns:p14="http://schemas.microsoft.com/office/powerpoint/2010/main" val="1651504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2/14/2021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2429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smtClean="0"/>
              <a:t>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140571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smtClean="0"/>
              <a:t>2/14/2021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283142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smtClean="0"/>
              <a:t>2/14/2021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65943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2A1BB4-14FB-429D-8F8B-A8D76D97CB45}" type="datetimeFigureOut">
              <a:rPr lang="en-US" smtClean="0"/>
              <a:t>2/14/2021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DC0A37-4417-4D92-ACF4-CB362CCBE5D2}" type="slidenum">
              <a:rPr lang="en-US" smtClean="0"/>
              <a:t>‹#›</a:t>
            </a:fld>
            <a:endParaRPr lang="en-US"/>
          </a:p>
        </p:txBody>
      </p:sp>
    </p:spTree>
    <p:extLst>
      <p:ext uri="{BB962C8B-B14F-4D97-AF65-F5344CB8AC3E}">
        <p14:creationId xmlns:p14="http://schemas.microsoft.com/office/powerpoint/2010/main" val="3102201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4958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2/14/2021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57660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smtClean="0"/>
              <a:t>2/14/2021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smtClean="0"/>
              <a:t>‹#›</a:t>
            </a:fld>
            <a:endParaRPr lang="en-US" dirty="0"/>
          </a:p>
        </p:txBody>
      </p:sp>
      <p:sp>
        <p:nvSpPr>
          <p:cNvPr id="7" name="Frame 6">
            <a:extLst>
              <a:ext uri="{FF2B5EF4-FFF2-40B4-BE49-F238E27FC236}">
                <a16:creationId xmlns:a16="http://schemas.microsoft.com/office/drawing/2014/main" id="{EF3BF7B4-B242-4EC2-B7C0-8626DD6534A7}"/>
              </a:ext>
            </a:extLst>
          </p:cNvPr>
          <p:cNvSpPr/>
          <p:nvPr userDrawn="1"/>
        </p:nvSpPr>
        <p:spPr>
          <a:xfrm>
            <a:off x="0" y="0"/>
            <a:ext cx="12191999" cy="6858000"/>
          </a:xfrm>
          <a:prstGeom prst="frame">
            <a:avLst>
              <a:gd name="adj1" fmla="val 1029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510929939"/>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650" r:id="rId17"/>
    <p:sldLayoutId id="2147483652" r:id="rId18"/>
    <p:sldLayoutId id="2147483653" r:id="rId19"/>
    <p:sldLayoutId id="2147483654" r:id="rId20"/>
    <p:sldLayoutId id="2147483655" r:id="rId21"/>
    <p:sldLayoutId id="2147483656" r:id="rId22"/>
    <p:sldLayoutId id="2147483658"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4.xml"/><Relationship Id="rId5" Type="http://schemas.openxmlformats.org/officeDocument/2006/relationships/image" Target="../media/image9.jpe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C39F2E13-5F2B-4760-BCEA-A5229E1B1B3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4935" b="4935"/>
          <a:stretch>
            <a:fillRect/>
          </a:stretch>
        </p:blipFill>
        <p:spPr/>
      </p:pic>
      <p:sp>
        <p:nvSpPr>
          <p:cNvPr id="5" name="Rectangle 4">
            <a:extLst>
              <a:ext uri="{FF2B5EF4-FFF2-40B4-BE49-F238E27FC236}">
                <a16:creationId xmlns:a16="http://schemas.microsoft.com/office/drawing/2014/main" id="{3430608B-0699-459E-AEF8-5A0B5450FE05}"/>
              </a:ext>
            </a:extLst>
          </p:cNvPr>
          <p:cNvSpPr/>
          <p:nvPr/>
        </p:nvSpPr>
        <p:spPr>
          <a:xfrm>
            <a:off x="695326" y="693738"/>
            <a:ext cx="10796587" cy="5459412"/>
          </a:xfrm>
          <a:prstGeom prst="rect">
            <a:avLst/>
          </a:prstGeom>
          <a:gradFill>
            <a:gsLst>
              <a:gs pos="7000">
                <a:srgbClr val="F25245">
                  <a:alpha val="64000"/>
                </a:srgbClr>
              </a:gs>
              <a:gs pos="100000">
                <a:srgbClr val="273445">
                  <a:alpha val="78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2583DBDA-88B7-493D-9B65-582E914C9A41}"/>
              </a:ext>
            </a:extLst>
          </p:cNvPr>
          <p:cNvSpPr txBox="1"/>
          <p:nvPr/>
        </p:nvSpPr>
        <p:spPr>
          <a:xfrm>
            <a:off x="1473351" y="820772"/>
            <a:ext cx="9276569" cy="707886"/>
          </a:xfrm>
          <a:prstGeom prst="rect">
            <a:avLst/>
          </a:prstGeom>
          <a:noFill/>
        </p:spPr>
        <p:txBody>
          <a:bodyPr wrap="square" rtlCol="0">
            <a:spAutoFit/>
          </a:bodyPr>
          <a:lstStyle/>
          <a:p>
            <a:pPr algn="ctr"/>
            <a:r>
              <a:rPr lang="en-US" sz="4000" b="1" dirty="0">
                <a:solidFill>
                  <a:schemeClr val="bg1"/>
                </a:solidFill>
                <a:latin typeface="Tw Cen MT" panose="020B0602020104020603" pitchFamily="34" charset="0"/>
                <a:ea typeface="Tahoma" panose="020B0604030504040204" pitchFamily="34" charset="0"/>
                <a:cs typeface="Arial" panose="020B0604020202020204" pitchFamily="34" charset="0"/>
              </a:rPr>
              <a:t>WELCOME to MID-DEFENSE</a:t>
            </a:r>
          </a:p>
        </p:txBody>
      </p:sp>
      <p:sp>
        <p:nvSpPr>
          <p:cNvPr id="11" name="TextBox 10">
            <a:extLst>
              <a:ext uri="{FF2B5EF4-FFF2-40B4-BE49-F238E27FC236}">
                <a16:creationId xmlns:a16="http://schemas.microsoft.com/office/drawing/2014/main" id="{CDB37C46-5F26-46DE-BBB5-265484A0588E}"/>
              </a:ext>
            </a:extLst>
          </p:cNvPr>
          <p:cNvSpPr txBox="1"/>
          <p:nvPr/>
        </p:nvSpPr>
        <p:spPr>
          <a:xfrm>
            <a:off x="900318" y="1813235"/>
            <a:ext cx="5180048" cy="4401205"/>
          </a:xfrm>
          <a:prstGeom prst="rect">
            <a:avLst/>
          </a:prstGeom>
          <a:noFill/>
        </p:spPr>
        <p:txBody>
          <a:bodyPr wrap="square" rtlCol="0">
            <a:spAutoFit/>
          </a:bodyPr>
          <a:lstStyle/>
          <a:p>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PRESENTED BY:</a:t>
            </a:r>
          </a:p>
          <a:p>
            <a:endParaRPr lang="en-US" sz="2400" dirty="0">
              <a:solidFill>
                <a:schemeClr val="bg1"/>
              </a:solidFill>
              <a:latin typeface="Tw Cen MT" panose="020B0602020104020603" pitchFamily="34" charset="0"/>
              <a:ea typeface="Tahoma" panose="020B0604030504040204" pitchFamily="34" charset="0"/>
              <a:cs typeface="Arial" panose="020B0604020202020204" pitchFamily="34" charset="0"/>
            </a:endParaRPr>
          </a:p>
          <a:p>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Badhon kumar Sarkar</a:t>
            </a:r>
          </a:p>
          <a:p>
            <a:r>
              <a:rPr lang="en-US" sz="2200" b="1" dirty="0">
                <a:solidFill>
                  <a:schemeClr val="bg1"/>
                </a:solidFill>
                <a:latin typeface="Tw Cen MT" panose="020B0602020104020603" pitchFamily="34" charset="0"/>
                <a:ea typeface="Tahoma" panose="020B0604030504040204" pitchFamily="34" charset="0"/>
                <a:cs typeface="Arial" panose="020B0604020202020204" pitchFamily="34" charset="0"/>
              </a:rPr>
              <a:t>172-35-2092</a:t>
            </a:r>
          </a:p>
          <a:p>
            <a:pPr algn="ctr"/>
            <a:endParaRPr lang="en-US" sz="2400" dirty="0">
              <a:solidFill>
                <a:schemeClr val="bg1"/>
              </a:solidFill>
              <a:latin typeface="Tw Cen MT" panose="020B0602020104020603" pitchFamily="34" charset="0"/>
              <a:ea typeface="Tahoma" panose="020B0604030504040204" pitchFamily="34" charset="0"/>
              <a:cs typeface="Arial" panose="020B0604020202020204" pitchFamily="34" charset="0"/>
            </a:endParaRPr>
          </a:p>
          <a:p>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SUPERVISED BY:</a:t>
            </a:r>
          </a:p>
          <a:p>
            <a:endPar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endParaRPr>
          </a:p>
          <a:p>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Dr. Imran Mahmud</a:t>
            </a:r>
          </a:p>
          <a:p>
            <a:r>
              <a:rPr lang="en-US" sz="2200" i="0" dirty="0">
                <a:solidFill>
                  <a:schemeClr val="bg1"/>
                </a:solidFill>
                <a:effectLst/>
                <a:latin typeface="Tw Cen MT" panose="020B0602020104020603" pitchFamily="34" charset="0"/>
              </a:rPr>
              <a:t>Associate Professor &amp; Head In-Charge,</a:t>
            </a:r>
          </a:p>
          <a:p>
            <a:r>
              <a:rPr lang="en-US" sz="2200" i="0" dirty="0">
                <a:solidFill>
                  <a:schemeClr val="bg1"/>
                </a:solidFill>
                <a:effectLst/>
                <a:latin typeface="Tw Cen MT" panose="020B0602020104020603" pitchFamily="34" charset="0"/>
              </a:rPr>
              <a:t>Department of Software Engineering.</a:t>
            </a:r>
          </a:p>
          <a:p>
            <a:r>
              <a:rPr lang="en-US" sz="2200" dirty="0">
                <a:solidFill>
                  <a:schemeClr val="bg1"/>
                </a:solidFill>
                <a:latin typeface="Tw Cen MT" panose="020B0602020104020603" pitchFamily="34" charset="0"/>
                <a:ea typeface="Tahoma" panose="020B0604030504040204" pitchFamily="34" charset="0"/>
                <a:cs typeface="Arial" panose="020B0604020202020204" pitchFamily="34" charset="0"/>
              </a:rPr>
              <a:t>Daffodil International university.</a:t>
            </a:r>
          </a:p>
          <a:p>
            <a:pPr algn="ctr"/>
            <a:endParaRPr lang="en-US" sz="2400" dirty="0">
              <a:solidFill>
                <a:schemeClr val="bg1"/>
              </a:solidFill>
              <a:latin typeface="Tw Cen MT" panose="020B0602020104020603" pitchFamily="34" charset="0"/>
              <a:ea typeface="Tahoma" panose="020B0604030504040204" pitchFamily="34" charset="0"/>
              <a:cs typeface="Arial" panose="020B0604020202020204" pitchFamily="34" charset="0"/>
            </a:endParaRPr>
          </a:p>
        </p:txBody>
      </p:sp>
      <p:sp>
        <p:nvSpPr>
          <p:cNvPr id="2" name="Rectangle: Rounded Corners 1">
            <a:extLst>
              <a:ext uri="{FF2B5EF4-FFF2-40B4-BE49-F238E27FC236}">
                <a16:creationId xmlns:a16="http://schemas.microsoft.com/office/drawing/2014/main" id="{80864DF4-0AC1-4FA5-A6CF-6473A9FEF6E6}"/>
              </a:ext>
            </a:extLst>
          </p:cNvPr>
          <p:cNvSpPr/>
          <p:nvPr/>
        </p:nvSpPr>
        <p:spPr>
          <a:xfrm>
            <a:off x="900318" y="2489702"/>
            <a:ext cx="2969317" cy="939298"/>
          </a:xfrm>
          <a:prstGeom prst="roundRect">
            <a:avLst/>
          </a:prstGeom>
          <a:no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Rounded Corners 5">
            <a:extLst>
              <a:ext uri="{FF2B5EF4-FFF2-40B4-BE49-F238E27FC236}">
                <a16:creationId xmlns:a16="http://schemas.microsoft.com/office/drawing/2014/main" id="{D81662FE-80F2-4651-B4E8-C49C746BAEC0}"/>
              </a:ext>
            </a:extLst>
          </p:cNvPr>
          <p:cNvSpPr/>
          <p:nvPr/>
        </p:nvSpPr>
        <p:spPr>
          <a:xfrm>
            <a:off x="900318" y="4346713"/>
            <a:ext cx="4586082" cy="1510748"/>
          </a:xfrm>
          <a:prstGeom prst="roundRect">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71EA37A-2085-47DA-846E-9E1226FA57BA}"/>
              </a:ext>
            </a:extLst>
          </p:cNvPr>
          <p:cNvSpPr txBox="1"/>
          <p:nvPr/>
        </p:nvSpPr>
        <p:spPr>
          <a:xfrm>
            <a:off x="6111636" y="4114181"/>
            <a:ext cx="5180048" cy="2215991"/>
          </a:xfrm>
          <a:prstGeom prst="rect">
            <a:avLst/>
          </a:prstGeom>
          <a:noFill/>
        </p:spPr>
        <p:txBody>
          <a:bodyPr wrap="square" rtlCol="0">
            <a:spAutoFit/>
          </a:bodyPr>
          <a:lstStyle/>
          <a:p>
            <a:pPr algn="r"/>
            <a:r>
              <a:rPr lang="en-US" sz="2400" b="1" dirty="0">
                <a:solidFill>
                  <a:schemeClr val="bg1"/>
                </a:solidFill>
                <a:latin typeface="Tw Cen MT" panose="020B0602020104020603" pitchFamily="34" charset="0"/>
                <a:ea typeface="Tahoma" panose="020B0604030504040204" pitchFamily="34" charset="0"/>
                <a:cs typeface="Arial" panose="020B0604020202020204" pitchFamily="34" charset="0"/>
              </a:rPr>
              <a:t>PRESENTED TO:</a:t>
            </a:r>
          </a:p>
          <a:p>
            <a:pPr algn="r"/>
            <a:endParaRPr lang="en-US" sz="2400" dirty="0">
              <a:solidFill>
                <a:schemeClr val="bg1"/>
              </a:solidFill>
              <a:latin typeface="Tw Cen MT" panose="020B0602020104020603" pitchFamily="34" charset="0"/>
              <a:ea typeface="Tahoma" panose="020B0604030504040204" pitchFamily="34" charset="0"/>
              <a:cs typeface="Arial" panose="020B0604020202020204" pitchFamily="34" charset="0"/>
            </a:endParaRPr>
          </a:p>
          <a:p>
            <a:pPr algn="r"/>
            <a:r>
              <a:rPr lang="en-US" sz="2200" i="0" dirty="0">
                <a:solidFill>
                  <a:schemeClr val="bg1"/>
                </a:solidFill>
                <a:effectLst/>
                <a:latin typeface="Tw Cen MT" panose="020B0602020104020603" pitchFamily="34" charset="0"/>
              </a:rPr>
              <a:t>Associate Professor &amp; Head In-Charge,</a:t>
            </a:r>
          </a:p>
          <a:p>
            <a:pPr algn="r"/>
            <a:r>
              <a:rPr lang="en-US" sz="2200" i="0" dirty="0">
                <a:solidFill>
                  <a:schemeClr val="bg1"/>
                </a:solidFill>
                <a:effectLst/>
                <a:latin typeface="Tw Cen MT" panose="020B0602020104020603" pitchFamily="34" charset="0"/>
              </a:rPr>
              <a:t>Department of Software Engineering.</a:t>
            </a:r>
          </a:p>
          <a:p>
            <a:pPr algn="r"/>
            <a:r>
              <a:rPr lang="en-US" sz="2200" dirty="0">
                <a:solidFill>
                  <a:schemeClr val="bg1"/>
                </a:solidFill>
                <a:latin typeface="Tw Cen MT" panose="020B0602020104020603" pitchFamily="34" charset="0"/>
                <a:ea typeface="Tahoma" panose="020B0604030504040204" pitchFamily="34" charset="0"/>
                <a:cs typeface="Arial" panose="020B0604020202020204" pitchFamily="34" charset="0"/>
              </a:rPr>
              <a:t>Daffodil International university.</a:t>
            </a:r>
          </a:p>
          <a:p>
            <a:pPr algn="ctr"/>
            <a:endParaRPr lang="en-US" sz="2400" dirty="0">
              <a:solidFill>
                <a:schemeClr val="bg1"/>
              </a:solidFill>
              <a:latin typeface="Tw Cen MT" panose="020B0602020104020603" pitchFamily="34" charset="0"/>
              <a:ea typeface="Tahoma" panose="020B0604030504040204" pitchFamily="34" charset="0"/>
              <a:cs typeface="Arial" panose="020B0604020202020204" pitchFamily="34" charset="0"/>
            </a:endParaRPr>
          </a:p>
        </p:txBody>
      </p:sp>
    </p:spTree>
    <p:extLst>
      <p:ext uri="{BB962C8B-B14F-4D97-AF65-F5344CB8AC3E}">
        <p14:creationId xmlns:p14="http://schemas.microsoft.com/office/powerpoint/2010/main" val="83544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26365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8983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1297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29312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301039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30275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45393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6734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0DE256BD-DBB9-40D5-B417-0B0B7780FC4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9629" b="9629"/>
          <a:stretch>
            <a:fillRect/>
          </a:stretch>
        </p:blipFill>
        <p:spPr/>
      </p:pic>
      <p:sp>
        <p:nvSpPr>
          <p:cNvPr id="5" name="Rectangle 4">
            <a:extLst>
              <a:ext uri="{FF2B5EF4-FFF2-40B4-BE49-F238E27FC236}">
                <a16:creationId xmlns:a16="http://schemas.microsoft.com/office/drawing/2014/main" id="{3430608B-0699-459E-AEF8-5A0B5450FE05}"/>
              </a:ext>
            </a:extLst>
          </p:cNvPr>
          <p:cNvSpPr/>
          <p:nvPr/>
        </p:nvSpPr>
        <p:spPr>
          <a:xfrm>
            <a:off x="695326" y="693738"/>
            <a:ext cx="10796587" cy="5459412"/>
          </a:xfrm>
          <a:prstGeom prst="rect">
            <a:avLst/>
          </a:prstGeom>
          <a:gradFill>
            <a:gsLst>
              <a:gs pos="7000">
                <a:srgbClr val="F25245">
                  <a:alpha val="64000"/>
                </a:srgbClr>
              </a:gs>
              <a:gs pos="100000">
                <a:srgbClr val="273445">
                  <a:alpha val="78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7882800-4F87-4414-875E-C15FCBF3BDB1}"/>
              </a:ext>
            </a:extLst>
          </p:cNvPr>
          <p:cNvGrpSpPr/>
          <p:nvPr/>
        </p:nvGrpSpPr>
        <p:grpSpPr>
          <a:xfrm>
            <a:off x="2565086" y="2383240"/>
            <a:ext cx="7061829" cy="1722189"/>
            <a:chOff x="2565086" y="1971338"/>
            <a:chExt cx="7061829" cy="1722189"/>
          </a:xfrm>
        </p:grpSpPr>
        <p:sp>
          <p:nvSpPr>
            <p:cNvPr id="8" name="TextBox 7">
              <a:extLst>
                <a:ext uri="{FF2B5EF4-FFF2-40B4-BE49-F238E27FC236}">
                  <a16:creationId xmlns:a16="http://schemas.microsoft.com/office/drawing/2014/main" id="{2583DBDA-88B7-493D-9B65-582E914C9A41}"/>
                </a:ext>
              </a:extLst>
            </p:cNvPr>
            <p:cNvSpPr txBox="1"/>
            <p:nvPr/>
          </p:nvSpPr>
          <p:spPr>
            <a:xfrm>
              <a:off x="3436601" y="1971338"/>
              <a:ext cx="5318798" cy="1446550"/>
            </a:xfrm>
            <a:prstGeom prst="rect">
              <a:avLst/>
            </a:prstGeom>
            <a:noFill/>
          </p:spPr>
          <p:txBody>
            <a:bodyPr wrap="square" rtlCol="0">
              <a:spAutoFit/>
            </a:bodyPr>
            <a:lstStyle/>
            <a:p>
              <a:pPr algn="ctr"/>
              <a:r>
                <a:rPr lang="en-US" sz="8800" b="1" dirty="0">
                  <a:solidFill>
                    <a:schemeClr val="bg1"/>
                  </a:solidFill>
                  <a:latin typeface="Tw Cen MT" panose="020B0602020104020603" pitchFamily="34" charset="0"/>
                  <a:ea typeface="Tahoma" panose="020B0604030504040204" pitchFamily="34" charset="0"/>
                  <a:cs typeface="Arial" panose="020B0604020202020204" pitchFamily="34" charset="0"/>
                </a:rPr>
                <a:t>THANKS</a:t>
              </a:r>
            </a:p>
          </p:txBody>
        </p:sp>
        <p:sp>
          <p:nvSpPr>
            <p:cNvPr id="9" name="TextBox 8">
              <a:extLst>
                <a:ext uri="{FF2B5EF4-FFF2-40B4-BE49-F238E27FC236}">
                  <a16:creationId xmlns:a16="http://schemas.microsoft.com/office/drawing/2014/main" id="{CDB37C46-5F26-46DE-BBB5-265484A0588E}"/>
                </a:ext>
              </a:extLst>
            </p:cNvPr>
            <p:cNvSpPr txBox="1"/>
            <p:nvPr/>
          </p:nvSpPr>
          <p:spPr>
            <a:xfrm>
              <a:off x="2565086" y="3231862"/>
              <a:ext cx="7061829" cy="461665"/>
            </a:xfrm>
            <a:prstGeom prst="rect">
              <a:avLst/>
            </a:prstGeom>
            <a:noFill/>
          </p:spPr>
          <p:txBody>
            <a:bodyPr wrap="square" rtlCol="0">
              <a:spAutoFit/>
            </a:bodyPr>
            <a:lstStyle/>
            <a:p>
              <a:pPr algn="ctr"/>
              <a:endParaRPr lang="en-US" sz="2400" dirty="0">
                <a:solidFill>
                  <a:schemeClr val="bg1"/>
                </a:solidFill>
                <a:latin typeface="Tw Cen MT" panose="020B0602020104020603" pitchFamily="34" charset="0"/>
                <a:ea typeface="Tahoma" panose="020B0604030504040204" pitchFamily="34" charset="0"/>
                <a:cs typeface="Arial" panose="020B0604020202020204" pitchFamily="34" charset="0"/>
              </a:endParaRPr>
            </a:p>
          </p:txBody>
        </p:sp>
      </p:grpSp>
    </p:spTree>
    <p:extLst>
      <p:ext uri="{BB962C8B-B14F-4D97-AF65-F5344CB8AC3E}">
        <p14:creationId xmlns:p14="http://schemas.microsoft.com/office/powerpoint/2010/main" val="2584359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p:cNvSpPr/>
          <p:nvPr/>
        </p:nvSpPr>
        <p:spPr>
          <a:xfrm>
            <a:off x="1676401" y="4876801"/>
            <a:ext cx="4398041" cy="1752599"/>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100" b="1" dirty="0">
                <a:latin typeface="Arial" pitchFamily="34" charset="0"/>
                <a:cs typeface="Arial" pitchFamily="34" charset="0"/>
              </a:rPr>
              <a:t>Cost Structure</a:t>
            </a:r>
          </a:p>
          <a:p>
            <a:endParaRPr lang="en-US" sz="1050" dirty="0">
              <a:solidFill>
                <a:schemeClr val="tx1">
                  <a:lumMod val="75000"/>
                  <a:lumOff val="25000"/>
                </a:schemeClr>
              </a:solidFill>
              <a:latin typeface="Arial" pitchFamily="34" charset="0"/>
              <a:cs typeface="Arial" pitchFamily="34" charset="0"/>
            </a:endParaRPr>
          </a:p>
        </p:txBody>
      </p:sp>
      <p:sp>
        <p:nvSpPr>
          <p:cNvPr id="19" name="Rounded Rectangle 18"/>
          <p:cNvSpPr/>
          <p:nvPr/>
        </p:nvSpPr>
        <p:spPr>
          <a:xfrm>
            <a:off x="6074442" y="4876801"/>
            <a:ext cx="4398041" cy="1752599"/>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100" b="1" dirty="0">
                <a:latin typeface="Arial" pitchFamily="34" charset="0"/>
                <a:cs typeface="Arial" pitchFamily="34" charset="0"/>
              </a:rPr>
              <a:t>Revenue Streams</a:t>
            </a:r>
          </a:p>
          <a:p>
            <a:endParaRPr lang="en-US" sz="1050" dirty="0">
              <a:solidFill>
                <a:schemeClr val="tx1">
                  <a:lumMod val="75000"/>
                  <a:lumOff val="25000"/>
                </a:schemeClr>
              </a:solidFill>
              <a:latin typeface="Arial" pitchFamily="34" charset="0"/>
              <a:cs typeface="Arial" pitchFamily="34" charset="0"/>
            </a:endParaRPr>
          </a:p>
        </p:txBody>
      </p:sp>
      <p:sp>
        <p:nvSpPr>
          <p:cNvPr id="4" name="Rounded Rectangle 3"/>
          <p:cNvSpPr/>
          <p:nvPr/>
        </p:nvSpPr>
        <p:spPr>
          <a:xfrm>
            <a:off x="1676400" y="762000"/>
            <a:ext cx="1764792" cy="41148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100" b="1" dirty="0">
                <a:latin typeface="Arial" pitchFamily="34" charset="0"/>
                <a:cs typeface="Arial" pitchFamily="34" charset="0"/>
              </a:rPr>
              <a:t>Key Partners</a:t>
            </a:r>
          </a:p>
          <a:p>
            <a:endParaRPr lang="en-US" sz="1050" dirty="0">
              <a:solidFill>
                <a:schemeClr val="tx1">
                  <a:lumMod val="75000"/>
                  <a:lumOff val="25000"/>
                </a:schemeClr>
              </a:solidFill>
              <a:latin typeface="Arial" pitchFamily="34" charset="0"/>
              <a:cs typeface="Arial" pitchFamily="34" charset="0"/>
            </a:endParaRPr>
          </a:p>
        </p:txBody>
      </p:sp>
      <p:sp>
        <p:nvSpPr>
          <p:cNvPr id="12" name="Rounded Rectangle 11"/>
          <p:cNvSpPr/>
          <p:nvPr/>
        </p:nvSpPr>
        <p:spPr>
          <a:xfrm>
            <a:off x="3441192" y="762000"/>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100" b="1" dirty="0">
                <a:latin typeface="Arial" pitchFamily="34" charset="0"/>
                <a:cs typeface="Arial" pitchFamily="34" charset="0"/>
              </a:rPr>
              <a:t>Key Activities</a:t>
            </a:r>
          </a:p>
          <a:p>
            <a:endParaRPr lang="en-US" sz="1050" dirty="0">
              <a:solidFill>
                <a:schemeClr val="tx1">
                  <a:lumMod val="75000"/>
                  <a:lumOff val="25000"/>
                </a:schemeClr>
              </a:solidFill>
              <a:latin typeface="Arial" pitchFamily="34" charset="0"/>
              <a:cs typeface="Arial" pitchFamily="34" charset="0"/>
            </a:endParaRPr>
          </a:p>
        </p:txBody>
      </p:sp>
      <p:sp>
        <p:nvSpPr>
          <p:cNvPr id="13" name="Rounded Rectangle 12"/>
          <p:cNvSpPr/>
          <p:nvPr/>
        </p:nvSpPr>
        <p:spPr>
          <a:xfrm>
            <a:off x="3441192" y="2819400"/>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100" b="1" dirty="0">
                <a:latin typeface="Arial" pitchFamily="34" charset="0"/>
                <a:cs typeface="Arial" pitchFamily="34" charset="0"/>
              </a:rPr>
              <a:t>Key Resources</a:t>
            </a:r>
          </a:p>
          <a:p>
            <a:endParaRPr lang="en-US" sz="1050" dirty="0">
              <a:solidFill>
                <a:schemeClr val="tx1">
                  <a:lumMod val="75000"/>
                  <a:lumOff val="25000"/>
                </a:schemeClr>
              </a:solidFill>
              <a:latin typeface="Arial" pitchFamily="34" charset="0"/>
              <a:cs typeface="Arial" pitchFamily="34" charset="0"/>
            </a:endParaRPr>
          </a:p>
        </p:txBody>
      </p:sp>
      <p:sp>
        <p:nvSpPr>
          <p:cNvPr id="14" name="Rounded Rectangle 13"/>
          <p:cNvSpPr/>
          <p:nvPr/>
        </p:nvSpPr>
        <p:spPr>
          <a:xfrm>
            <a:off x="5178106" y="762000"/>
            <a:ext cx="1764792" cy="41148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100" b="1" dirty="0">
                <a:latin typeface="Arial" pitchFamily="34" charset="0"/>
                <a:cs typeface="Arial" pitchFamily="34" charset="0"/>
              </a:rPr>
              <a:t>Value Proposition</a:t>
            </a:r>
          </a:p>
        </p:txBody>
      </p:sp>
      <p:sp>
        <p:nvSpPr>
          <p:cNvPr id="15" name="Rounded Rectangle 14"/>
          <p:cNvSpPr/>
          <p:nvPr/>
        </p:nvSpPr>
        <p:spPr>
          <a:xfrm>
            <a:off x="6942898" y="762000"/>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100" b="1" dirty="0">
                <a:latin typeface="Arial" pitchFamily="34" charset="0"/>
                <a:cs typeface="Arial" pitchFamily="34" charset="0"/>
              </a:rPr>
              <a:t>Customer Relationship</a:t>
            </a:r>
          </a:p>
          <a:p>
            <a:endParaRPr lang="en-US" sz="1050" dirty="0">
              <a:solidFill>
                <a:schemeClr val="tx1">
                  <a:lumMod val="75000"/>
                  <a:lumOff val="25000"/>
                </a:schemeClr>
              </a:solidFill>
              <a:latin typeface="Arial" pitchFamily="34" charset="0"/>
              <a:cs typeface="Arial" pitchFamily="34" charset="0"/>
            </a:endParaRPr>
          </a:p>
        </p:txBody>
      </p:sp>
      <p:sp>
        <p:nvSpPr>
          <p:cNvPr id="16" name="Rounded Rectangle 15"/>
          <p:cNvSpPr/>
          <p:nvPr/>
        </p:nvSpPr>
        <p:spPr>
          <a:xfrm>
            <a:off x="6942898" y="2819400"/>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100" b="1" dirty="0">
                <a:latin typeface="Arial" pitchFamily="34" charset="0"/>
                <a:cs typeface="Arial" pitchFamily="34" charset="0"/>
              </a:rPr>
              <a:t>Channels</a:t>
            </a:r>
          </a:p>
        </p:txBody>
      </p:sp>
      <p:sp>
        <p:nvSpPr>
          <p:cNvPr id="17" name="Rounded Rectangle 16"/>
          <p:cNvSpPr/>
          <p:nvPr/>
        </p:nvSpPr>
        <p:spPr>
          <a:xfrm>
            <a:off x="8723486" y="735726"/>
            <a:ext cx="1764792" cy="41148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100" b="1" dirty="0">
                <a:latin typeface="Arial" pitchFamily="34" charset="0"/>
                <a:cs typeface="Arial" pitchFamily="34" charset="0"/>
              </a:rPr>
              <a:t>Customer Segments</a:t>
            </a:r>
          </a:p>
        </p:txBody>
      </p:sp>
      <p:sp>
        <p:nvSpPr>
          <p:cNvPr id="5" name="Rounded Rectangle 4"/>
          <p:cNvSpPr/>
          <p:nvPr/>
        </p:nvSpPr>
        <p:spPr>
          <a:xfrm>
            <a:off x="1676400" y="762000"/>
            <a:ext cx="8796082" cy="5867400"/>
          </a:xfrm>
          <a:prstGeom prst="roundRect">
            <a:avLst>
              <a:gd name="adj" fmla="val 0"/>
            </a:avLst>
          </a:prstGeom>
          <a:noFill/>
          <a:ln w="3810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285750" indent="-112713">
              <a:buFont typeface="Arial" pitchFamily="34" charset="0"/>
              <a:buChar char="•"/>
            </a:pPr>
            <a:endParaRPr lang="en-US" sz="2000" dirty="0"/>
          </a:p>
        </p:txBody>
      </p:sp>
      <p:sp>
        <p:nvSpPr>
          <p:cNvPr id="6" name="TextBox 5"/>
          <p:cNvSpPr txBox="1"/>
          <p:nvPr/>
        </p:nvSpPr>
        <p:spPr>
          <a:xfrm>
            <a:off x="1629697" y="147936"/>
            <a:ext cx="3665555" cy="461665"/>
          </a:xfrm>
          <a:prstGeom prst="rect">
            <a:avLst/>
          </a:prstGeom>
          <a:noFill/>
        </p:spPr>
        <p:txBody>
          <a:bodyPr wrap="none" rtlCol="0">
            <a:spAutoFit/>
          </a:bodyPr>
          <a:lstStyle/>
          <a:p>
            <a:r>
              <a:rPr lang="en-US" sz="2400" b="1" dirty="0">
                <a:solidFill>
                  <a:schemeClr val="tx1">
                    <a:lumMod val="75000"/>
                    <a:lumOff val="25000"/>
                  </a:schemeClr>
                </a:solidFill>
              </a:rPr>
              <a:t>The business model Canvas</a:t>
            </a:r>
          </a:p>
        </p:txBody>
      </p:sp>
      <p:sp>
        <p:nvSpPr>
          <p:cNvPr id="7" name="TextBox 6"/>
          <p:cNvSpPr txBox="1"/>
          <p:nvPr/>
        </p:nvSpPr>
        <p:spPr>
          <a:xfrm>
            <a:off x="5334000" y="72983"/>
            <a:ext cx="3276600" cy="461666"/>
          </a:xfrm>
          <a:prstGeom prst="rect">
            <a:avLst/>
          </a:prstGeom>
          <a:solidFill>
            <a:schemeClr val="bg1">
              <a:lumMod val="95000"/>
            </a:schemeClr>
          </a:solidFill>
        </p:spPr>
        <p:txBody>
          <a:bodyPr wrap="square" rtlCol="0" anchor="ctr">
            <a:noAutofit/>
          </a:bodyPr>
          <a:lstStyle/>
          <a:p>
            <a:pPr algn="ctr"/>
            <a:r>
              <a:rPr lang="en-US" b="1" dirty="0">
                <a:solidFill>
                  <a:schemeClr val="tx1">
                    <a:lumMod val="50000"/>
                    <a:lumOff val="50000"/>
                  </a:schemeClr>
                </a:solidFill>
              </a:rPr>
              <a:t>TeachingHub-BD</a:t>
            </a:r>
          </a:p>
        </p:txBody>
      </p:sp>
      <p:sp>
        <p:nvSpPr>
          <p:cNvPr id="8" name="TextBox 7"/>
          <p:cNvSpPr txBox="1"/>
          <p:nvPr/>
        </p:nvSpPr>
        <p:spPr>
          <a:xfrm>
            <a:off x="8763000" y="147934"/>
            <a:ext cx="1752600" cy="201168"/>
          </a:xfrm>
          <a:prstGeom prst="rect">
            <a:avLst/>
          </a:prstGeom>
          <a:solidFill>
            <a:schemeClr val="bg1">
              <a:lumMod val="95000"/>
            </a:schemeClr>
          </a:solidFill>
        </p:spPr>
        <p:txBody>
          <a:bodyPr wrap="square" rtlCol="0" anchor="ctr">
            <a:noAutofit/>
          </a:bodyPr>
          <a:lstStyle/>
          <a:p>
            <a:pPr algn="ctr"/>
            <a:r>
              <a:rPr lang="en-US" sz="1200" b="1" dirty="0">
                <a:solidFill>
                  <a:schemeClr val="tx2">
                    <a:lumMod val="60000"/>
                    <a:lumOff val="40000"/>
                  </a:schemeClr>
                </a:solidFill>
              </a:rPr>
              <a:t>00-00-2021</a:t>
            </a:r>
          </a:p>
        </p:txBody>
      </p:sp>
      <p:sp>
        <p:nvSpPr>
          <p:cNvPr id="11" name="TextBox 10"/>
          <p:cNvSpPr txBox="1"/>
          <p:nvPr/>
        </p:nvSpPr>
        <p:spPr>
          <a:xfrm>
            <a:off x="8763000" y="408432"/>
            <a:ext cx="1752600" cy="201168"/>
          </a:xfrm>
          <a:prstGeom prst="rect">
            <a:avLst/>
          </a:prstGeom>
          <a:solidFill>
            <a:schemeClr val="bg1">
              <a:lumMod val="95000"/>
            </a:schemeClr>
          </a:solidFill>
        </p:spPr>
        <p:txBody>
          <a:bodyPr wrap="square" rtlCol="0" anchor="ctr">
            <a:noAutofit/>
          </a:bodyPr>
          <a:lstStyle/>
          <a:p>
            <a:pPr algn="ctr"/>
            <a:r>
              <a:rPr lang="en-US" sz="1200" b="1" dirty="0">
                <a:solidFill>
                  <a:schemeClr val="accent6">
                    <a:lumMod val="75000"/>
                  </a:schemeClr>
                </a:solidFill>
              </a:rPr>
              <a:t>MID-DEFENSE</a:t>
            </a:r>
          </a:p>
        </p:txBody>
      </p:sp>
      <p:sp>
        <p:nvSpPr>
          <p:cNvPr id="20" name="Rectangle 19"/>
          <p:cNvSpPr/>
          <p:nvPr/>
        </p:nvSpPr>
        <p:spPr>
          <a:xfrm rot="-60000">
            <a:off x="1876301" y="1853051"/>
            <a:ext cx="1371430" cy="351840"/>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chemeClr val="accent6">
              <a:lumMod val="60000"/>
              <a:lumOff val="40000"/>
            </a:schemeClr>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TEACHERS</a:t>
            </a:r>
          </a:p>
        </p:txBody>
      </p:sp>
      <p:sp>
        <p:nvSpPr>
          <p:cNvPr id="22" name="Rectangle 19"/>
          <p:cNvSpPr/>
          <p:nvPr/>
        </p:nvSpPr>
        <p:spPr>
          <a:xfrm rot="-60000">
            <a:off x="1866038" y="2420787"/>
            <a:ext cx="1371430" cy="37527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chemeClr val="accent6">
              <a:lumMod val="60000"/>
              <a:lumOff val="40000"/>
            </a:schemeClr>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STUDENTS</a:t>
            </a:r>
          </a:p>
        </p:txBody>
      </p:sp>
      <p:sp>
        <p:nvSpPr>
          <p:cNvPr id="23" name="Rectangle 19"/>
          <p:cNvSpPr/>
          <p:nvPr/>
        </p:nvSpPr>
        <p:spPr>
          <a:xfrm rot="-60000">
            <a:off x="1866038" y="3046508"/>
            <a:ext cx="1371430" cy="274132"/>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chemeClr val="accent6">
              <a:lumMod val="60000"/>
              <a:lumOff val="40000"/>
            </a:schemeClr>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USERS</a:t>
            </a:r>
          </a:p>
        </p:txBody>
      </p:sp>
      <p:sp>
        <p:nvSpPr>
          <p:cNvPr id="24" name="Rectangle 19"/>
          <p:cNvSpPr/>
          <p:nvPr/>
        </p:nvSpPr>
        <p:spPr>
          <a:xfrm rot="-60000">
            <a:off x="3632129" y="1261354"/>
            <a:ext cx="1371430" cy="337937"/>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5000">
                <a:srgbClr val="75DBFF"/>
              </a:gs>
              <a:gs pos="0">
                <a:srgbClr val="8BD0E9"/>
              </a:gs>
              <a:gs pos="100000">
                <a:srgbClr val="75DBFF"/>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LEARNING</a:t>
            </a:r>
            <a:endParaRPr lang="en-US" sz="1000" dirty="0">
              <a:solidFill>
                <a:schemeClr val="tx1"/>
              </a:solidFill>
              <a:latin typeface="Arial" pitchFamily="34" charset="0"/>
              <a:cs typeface="Arial" pitchFamily="34" charset="0"/>
            </a:endParaRPr>
          </a:p>
        </p:txBody>
      </p:sp>
      <p:sp>
        <p:nvSpPr>
          <p:cNvPr id="25" name="Rectangle 19"/>
          <p:cNvSpPr/>
          <p:nvPr/>
        </p:nvSpPr>
        <p:spPr>
          <a:xfrm rot="-60000">
            <a:off x="3636657" y="3103462"/>
            <a:ext cx="1371430" cy="857003"/>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30000">
                <a:srgbClr val="9FFFCA"/>
              </a:gs>
              <a:gs pos="0">
                <a:srgbClr val="ACF4CB"/>
              </a:gs>
              <a:gs pos="80000">
                <a:srgbClr val="9FFFCA"/>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100% CORRECT SOLUTIONS FOR TEXT-BOOK’S EXERCISE</a:t>
            </a:r>
          </a:p>
        </p:txBody>
      </p:sp>
      <p:sp>
        <p:nvSpPr>
          <p:cNvPr id="26" name="Rectangle 19"/>
          <p:cNvSpPr/>
          <p:nvPr/>
        </p:nvSpPr>
        <p:spPr>
          <a:xfrm rot="-60000">
            <a:off x="5370647" y="1307329"/>
            <a:ext cx="1371430" cy="521748"/>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rgbClr val="92D050"/>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9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DOWNLOAD PDF</a:t>
            </a:r>
          </a:p>
          <a:p>
            <a:pPr algn="ctr"/>
            <a:r>
              <a:rPr lang="en-US" sz="9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(ALL TEXT BOOKS-CLASS 5 TO 12)</a:t>
            </a:r>
          </a:p>
        </p:txBody>
      </p:sp>
      <p:sp>
        <p:nvSpPr>
          <p:cNvPr id="27" name="Rectangle 19"/>
          <p:cNvSpPr/>
          <p:nvPr/>
        </p:nvSpPr>
        <p:spPr>
          <a:xfrm rot="-60000">
            <a:off x="5360157" y="1908451"/>
            <a:ext cx="1371430" cy="61567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rgbClr val="92D050"/>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MATH’S BOOK SOLUTION (CLASS 5 TO 12)</a:t>
            </a:r>
          </a:p>
        </p:txBody>
      </p:sp>
      <p:sp>
        <p:nvSpPr>
          <p:cNvPr id="28" name="Rectangle 19"/>
          <p:cNvSpPr/>
          <p:nvPr/>
        </p:nvSpPr>
        <p:spPr>
          <a:xfrm rot="-60000">
            <a:off x="8909814" y="1967947"/>
            <a:ext cx="1371430" cy="691770"/>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0">
                <a:srgbClr val="CDC1DB"/>
              </a:gs>
              <a:gs pos="27000">
                <a:srgbClr val="CC9EFE"/>
              </a:gs>
              <a:gs pos="76000">
                <a:srgbClr val="CC9EFE"/>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ALL BANGLADESHI STUDENTS</a:t>
            </a:r>
          </a:p>
        </p:txBody>
      </p:sp>
      <p:sp>
        <p:nvSpPr>
          <p:cNvPr id="29" name="Rectangle 19"/>
          <p:cNvSpPr/>
          <p:nvPr/>
        </p:nvSpPr>
        <p:spPr>
          <a:xfrm rot="-60000">
            <a:off x="7136642" y="1237080"/>
            <a:ext cx="1371430" cy="384066"/>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30000">
                <a:srgbClr val="FFB7B7"/>
              </a:gs>
              <a:gs pos="0">
                <a:srgbClr val="EDC9C9"/>
              </a:gs>
              <a:gs pos="100000">
                <a:srgbClr val="FFB7B7"/>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USER EFFICENT</a:t>
            </a:r>
          </a:p>
        </p:txBody>
      </p:sp>
      <p:sp>
        <p:nvSpPr>
          <p:cNvPr id="30" name="Rectangle 19"/>
          <p:cNvSpPr/>
          <p:nvPr/>
        </p:nvSpPr>
        <p:spPr>
          <a:xfrm rot="-60000">
            <a:off x="6094452" y="5268090"/>
            <a:ext cx="1371430" cy="996185"/>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30000">
                <a:srgbClr val="FFB7B7"/>
              </a:gs>
              <a:gs pos="0">
                <a:srgbClr val="EDC9C9"/>
              </a:gs>
              <a:gs pos="100000">
                <a:srgbClr val="FFB7B7"/>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ADD SENCE</a:t>
            </a:r>
          </a:p>
        </p:txBody>
      </p:sp>
      <p:sp>
        <p:nvSpPr>
          <p:cNvPr id="31" name="Rectangle 19"/>
          <p:cNvSpPr/>
          <p:nvPr/>
        </p:nvSpPr>
        <p:spPr>
          <a:xfrm rot="-60000">
            <a:off x="7098500" y="3106501"/>
            <a:ext cx="1371430" cy="452011"/>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1000">
                <a:srgbClr val="FEF99C"/>
              </a:gs>
              <a:gs pos="0">
                <a:srgbClr val="F6E7A6"/>
              </a:gs>
              <a:gs pos="100000">
                <a:srgbClr val="FEF99C"/>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ONLINE LEARNING SCOPE</a:t>
            </a:r>
          </a:p>
        </p:txBody>
      </p:sp>
      <p:sp>
        <p:nvSpPr>
          <p:cNvPr id="32" name="Rectangle 19"/>
          <p:cNvSpPr/>
          <p:nvPr/>
        </p:nvSpPr>
        <p:spPr>
          <a:xfrm rot="-60000">
            <a:off x="1719589" y="5436051"/>
            <a:ext cx="1124408" cy="996185"/>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rgbClr val="8BD0E9"/>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DATA COLLECTIONS</a:t>
            </a:r>
          </a:p>
        </p:txBody>
      </p:sp>
      <p:sp>
        <p:nvSpPr>
          <p:cNvPr id="33" name="Rectangle 19"/>
          <p:cNvSpPr/>
          <p:nvPr/>
        </p:nvSpPr>
        <p:spPr>
          <a:xfrm rot="-60000">
            <a:off x="2763690" y="5095442"/>
            <a:ext cx="1112774" cy="996185"/>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1000">
                <a:srgbClr val="FEF99C"/>
              </a:gs>
              <a:gs pos="0">
                <a:srgbClr val="F6E7A6"/>
              </a:gs>
              <a:gs pos="100000">
                <a:srgbClr val="FEF99C"/>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DEVELOPMENT COST</a:t>
            </a:r>
          </a:p>
        </p:txBody>
      </p:sp>
      <p:sp>
        <p:nvSpPr>
          <p:cNvPr id="34" name="Rectangle 19"/>
          <p:cNvSpPr/>
          <p:nvPr/>
        </p:nvSpPr>
        <p:spPr>
          <a:xfrm rot="-60000">
            <a:off x="7575143" y="5126744"/>
            <a:ext cx="1371430" cy="996185"/>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rgbClr val="99FFCC"/>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ACHIEVEMENT</a:t>
            </a:r>
          </a:p>
        </p:txBody>
      </p:sp>
      <p:sp>
        <p:nvSpPr>
          <p:cNvPr id="35" name="Rectangle 19"/>
          <p:cNvSpPr/>
          <p:nvPr/>
        </p:nvSpPr>
        <p:spPr>
          <a:xfrm rot="-60000">
            <a:off x="3622308" y="1730808"/>
            <a:ext cx="1371430" cy="337937"/>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5000">
                <a:srgbClr val="75DBFF"/>
              </a:gs>
              <a:gs pos="0">
                <a:srgbClr val="8BD0E9"/>
              </a:gs>
              <a:gs pos="100000">
                <a:srgbClr val="75DBFF"/>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TEACHING</a:t>
            </a:r>
            <a:endParaRPr lang="en-US" sz="1000" dirty="0">
              <a:solidFill>
                <a:schemeClr val="tx1"/>
              </a:solidFill>
              <a:latin typeface="Arial" pitchFamily="34" charset="0"/>
              <a:cs typeface="Arial" pitchFamily="34" charset="0"/>
            </a:endParaRPr>
          </a:p>
        </p:txBody>
      </p:sp>
      <p:sp>
        <p:nvSpPr>
          <p:cNvPr id="36" name="Rectangle 19"/>
          <p:cNvSpPr/>
          <p:nvPr/>
        </p:nvSpPr>
        <p:spPr>
          <a:xfrm rot="-60000">
            <a:off x="3623072" y="2240718"/>
            <a:ext cx="1371430" cy="42552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5000">
                <a:srgbClr val="75DBFF"/>
              </a:gs>
              <a:gs pos="0">
                <a:srgbClr val="8BD0E9"/>
              </a:gs>
              <a:gs pos="100000">
                <a:srgbClr val="75DBFF"/>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ONLINE TEXT BOOKS </a:t>
            </a:r>
          </a:p>
        </p:txBody>
      </p:sp>
      <p:sp>
        <p:nvSpPr>
          <p:cNvPr id="37" name="Rectangle 19"/>
          <p:cNvSpPr/>
          <p:nvPr/>
        </p:nvSpPr>
        <p:spPr>
          <a:xfrm rot="-60000">
            <a:off x="3653341" y="4107031"/>
            <a:ext cx="1371430" cy="519428"/>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30000">
                <a:srgbClr val="9FFFCA"/>
              </a:gs>
              <a:gs pos="0">
                <a:srgbClr val="ACF4CB"/>
              </a:gs>
              <a:gs pos="80000">
                <a:srgbClr val="9FFFCA"/>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STRONG INFRASTRUCTURE</a:t>
            </a:r>
          </a:p>
        </p:txBody>
      </p:sp>
      <p:sp>
        <p:nvSpPr>
          <p:cNvPr id="38" name="Rectangle 19"/>
          <p:cNvSpPr/>
          <p:nvPr/>
        </p:nvSpPr>
        <p:spPr>
          <a:xfrm rot="-60000">
            <a:off x="5360157" y="2606987"/>
            <a:ext cx="1371430" cy="61567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rgbClr val="92D050"/>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CLASS BASE SUGGESTIONS</a:t>
            </a:r>
          </a:p>
        </p:txBody>
      </p:sp>
      <p:sp>
        <p:nvSpPr>
          <p:cNvPr id="39" name="Rectangle 19"/>
          <p:cNvSpPr/>
          <p:nvPr/>
        </p:nvSpPr>
        <p:spPr>
          <a:xfrm rot="-60000">
            <a:off x="5360156" y="3305522"/>
            <a:ext cx="1371430" cy="61567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rgbClr val="92D050"/>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BOARD QUESTIONS COLLECTIONS</a:t>
            </a:r>
          </a:p>
        </p:txBody>
      </p:sp>
      <p:sp>
        <p:nvSpPr>
          <p:cNvPr id="40" name="Rectangle 19"/>
          <p:cNvSpPr/>
          <p:nvPr/>
        </p:nvSpPr>
        <p:spPr>
          <a:xfrm rot="-60000">
            <a:off x="5350196" y="4004056"/>
            <a:ext cx="1371430" cy="61567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rgbClr val="92D050"/>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SUGGESTIONS FOR PSC JSC SSC HSC</a:t>
            </a:r>
          </a:p>
        </p:txBody>
      </p:sp>
      <p:sp>
        <p:nvSpPr>
          <p:cNvPr id="41" name="Rectangle 19"/>
          <p:cNvSpPr/>
          <p:nvPr/>
        </p:nvSpPr>
        <p:spPr>
          <a:xfrm rot="-60000">
            <a:off x="7136641" y="1747584"/>
            <a:ext cx="1371430" cy="384066"/>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30000">
                <a:srgbClr val="FFB7B7"/>
              </a:gs>
              <a:gs pos="0">
                <a:srgbClr val="EDC9C9"/>
              </a:gs>
              <a:gs pos="100000">
                <a:srgbClr val="FFB7B7"/>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LOT OF SUGGESTIONS</a:t>
            </a:r>
          </a:p>
        </p:txBody>
      </p:sp>
      <p:sp>
        <p:nvSpPr>
          <p:cNvPr id="42" name="Rectangle 19"/>
          <p:cNvSpPr/>
          <p:nvPr/>
        </p:nvSpPr>
        <p:spPr>
          <a:xfrm rot="-60000">
            <a:off x="7154739" y="2249926"/>
            <a:ext cx="1371430" cy="384066"/>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30000">
                <a:srgbClr val="FFB7B7"/>
              </a:gs>
              <a:gs pos="0">
                <a:srgbClr val="EDC9C9"/>
              </a:gs>
              <a:gs pos="100000">
                <a:srgbClr val="FFB7B7"/>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MATH SOLUTIONS</a:t>
            </a:r>
          </a:p>
        </p:txBody>
      </p:sp>
      <p:sp>
        <p:nvSpPr>
          <p:cNvPr id="43" name="Rectangle 19"/>
          <p:cNvSpPr/>
          <p:nvPr/>
        </p:nvSpPr>
        <p:spPr>
          <a:xfrm rot="-60000">
            <a:off x="7098499" y="3613476"/>
            <a:ext cx="1371430" cy="452011"/>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1000">
                <a:srgbClr val="FEF99C"/>
              </a:gs>
              <a:gs pos="0">
                <a:srgbClr val="F6E7A6"/>
              </a:gs>
              <a:gs pos="100000">
                <a:srgbClr val="FEF99C"/>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ONLINE PLATFORM</a:t>
            </a:r>
          </a:p>
        </p:txBody>
      </p:sp>
      <p:sp>
        <p:nvSpPr>
          <p:cNvPr id="44" name="Rectangle 19"/>
          <p:cNvSpPr/>
          <p:nvPr/>
        </p:nvSpPr>
        <p:spPr>
          <a:xfrm rot="-60000">
            <a:off x="7098498" y="4126580"/>
            <a:ext cx="1371430" cy="452011"/>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1000">
                <a:srgbClr val="FEF99C"/>
              </a:gs>
              <a:gs pos="0">
                <a:srgbClr val="F6E7A6"/>
              </a:gs>
              <a:gs pos="100000">
                <a:srgbClr val="FEF99C"/>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ONLINE TEXT BOOKS</a:t>
            </a:r>
          </a:p>
        </p:txBody>
      </p:sp>
      <p:sp>
        <p:nvSpPr>
          <p:cNvPr id="45" name="Rectangle 19"/>
          <p:cNvSpPr/>
          <p:nvPr/>
        </p:nvSpPr>
        <p:spPr>
          <a:xfrm rot="-60000">
            <a:off x="8915003" y="2746634"/>
            <a:ext cx="1371430" cy="375885"/>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0">
                <a:srgbClr val="CDC1DB"/>
              </a:gs>
              <a:gs pos="27000">
                <a:srgbClr val="CC9EFE"/>
              </a:gs>
              <a:gs pos="76000">
                <a:srgbClr val="CC9EFE"/>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TEACHERS</a:t>
            </a:r>
          </a:p>
        </p:txBody>
      </p:sp>
      <p:sp>
        <p:nvSpPr>
          <p:cNvPr id="46" name="Rectangle 19"/>
          <p:cNvSpPr/>
          <p:nvPr/>
        </p:nvSpPr>
        <p:spPr>
          <a:xfrm rot="-60000">
            <a:off x="8914951" y="3219849"/>
            <a:ext cx="1371430" cy="36975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0">
                <a:srgbClr val="CDC1DB"/>
              </a:gs>
              <a:gs pos="27000">
                <a:srgbClr val="CC9EFE"/>
              </a:gs>
              <a:gs pos="76000">
                <a:srgbClr val="CC9EFE"/>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TUTORS</a:t>
            </a:r>
          </a:p>
        </p:txBody>
      </p:sp>
      <p:sp>
        <p:nvSpPr>
          <p:cNvPr id="47" name="Rectangle 19"/>
          <p:cNvSpPr/>
          <p:nvPr/>
        </p:nvSpPr>
        <p:spPr>
          <a:xfrm rot="-60000">
            <a:off x="8914851" y="1535354"/>
            <a:ext cx="1371430" cy="358568"/>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0">
                <a:srgbClr val="CDC1DB"/>
              </a:gs>
              <a:gs pos="27000">
                <a:srgbClr val="CC9EFE"/>
              </a:gs>
              <a:gs pos="76000">
                <a:srgbClr val="CC9EFE"/>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USERS</a:t>
            </a:r>
            <a:endParaRPr lang="en-US" sz="1000" dirty="0">
              <a:solidFill>
                <a:schemeClr val="tx1"/>
              </a:solidFill>
              <a:latin typeface="Arial" pitchFamily="34" charset="0"/>
              <a:cs typeface="Arial" pitchFamily="34" charset="0"/>
            </a:endParaRPr>
          </a:p>
        </p:txBody>
      </p:sp>
      <p:sp>
        <p:nvSpPr>
          <p:cNvPr id="48" name="Rectangle 19"/>
          <p:cNvSpPr/>
          <p:nvPr/>
        </p:nvSpPr>
        <p:spPr>
          <a:xfrm rot="-60000">
            <a:off x="8893880" y="3686934"/>
            <a:ext cx="1371430" cy="389148"/>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0">
                <a:srgbClr val="CDC1DB"/>
              </a:gs>
              <a:gs pos="27000">
                <a:srgbClr val="CC9EFE"/>
              </a:gs>
              <a:gs pos="76000">
                <a:srgbClr val="CC9EFE"/>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PARENTS</a:t>
            </a:r>
          </a:p>
        </p:txBody>
      </p:sp>
      <p:sp>
        <p:nvSpPr>
          <p:cNvPr id="49" name="Rectangle 19"/>
          <p:cNvSpPr/>
          <p:nvPr/>
        </p:nvSpPr>
        <p:spPr>
          <a:xfrm rot="-60000">
            <a:off x="3776852" y="5480697"/>
            <a:ext cx="1124408" cy="996185"/>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rgbClr val="B6FF95"/>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NETWORK</a:t>
            </a:r>
          </a:p>
        </p:txBody>
      </p:sp>
      <p:sp>
        <p:nvSpPr>
          <p:cNvPr id="50" name="Rectangle 19"/>
          <p:cNvSpPr/>
          <p:nvPr/>
        </p:nvSpPr>
        <p:spPr>
          <a:xfrm rot="-60000">
            <a:off x="4759394" y="5086218"/>
            <a:ext cx="1112774" cy="996185"/>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chemeClr val="accent6">
              <a:lumMod val="20000"/>
              <a:lumOff val="80000"/>
            </a:schemeClr>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MAINTENANCE</a:t>
            </a:r>
          </a:p>
        </p:txBody>
      </p:sp>
      <p:sp>
        <p:nvSpPr>
          <p:cNvPr id="51" name="Rectangle 19"/>
          <p:cNvSpPr/>
          <p:nvPr/>
        </p:nvSpPr>
        <p:spPr>
          <a:xfrm rot="-60000">
            <a:off x="9024923" y="5426694"/>
            <a:ext cx="1371430" cy="996185"/>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solidFill>
            <a:srgbClr val="FFFF00"/>
          </a:soli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ctr"/>
            <a:r>
              <a:rPr lang="en-US" sz="1000" dirty="0">
                <a:ln w="0"/>
                <a:solidFill>
                  <a:schemeClr val="tx1"/>
                </a:solidFill>
                <a:effectLst>
                  <a:outerShdw blurRad="38100" dist="19050" dir="2700000" algn="tl" rotWithShape="0">
                    <a:schemeClr val="dk1">
                      <a:alpha val="40000"/>
                    </a:schemeClr>
                  </a:outerShdw>
                </a:effectLst>
                <a:latin typeface="Arial" pitchFamily="34" charset="0"/>
                <a:cs typeface="Arial" pitchFamily="34" charset="0"/>
              </a:rPr>
              <a:t>INVESTMENT</a:t>
            </a:r>
          </a:p>
        </p:txBody>
      </p:sp>
    </p:spTree>
    <p:extLst>
      <p:ext uri="{BB962C8B-B14F-4D97-AF65-F5344CB8AC3E}">
        <p14:creationId xmlns:p14="http://schemas.microsoft.com/office/powerpoint/2010/main" val="2334338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1000"/>
                                        <p:tgtEl>
                                          <p:spTgt spid="26"/>
                                        </p:tgtEl>
                                      </p:cBhvr>
                                    </p:animEffect>
                                    <p:anim calcmode="lin" valueType="num">
                                      <p:cBhvr>
                                        <p:cTn id="13" dur="1000" fill="hold"/>
                                        <p:tgtEl>
                                          <p:spTgt spid="26"/>
                                        </p:tgtEl>
                                        <p:attrNameLst>
                                          <p:attrName>ppt_x</p:attrName>
                                        </p:attrNameLst>
                                      </p:cBhvr>
                                      <p:tavLst>
                                        <p:tav tm="0">
                                          <p:val>
                                            <p:strVal val="#ppt_x"/>
                                          </p:val>
                                        </p:tav>
                                        <p:tav tm="100000">
                                          <p:val>
                                            <p:strVal val="#ppt_x"/>
                                          </p:val>
                                        </p:tav>
                                      </p:tavLst>
                                    </p:anim>
                                    <p:anim calcmode="lin" valueType="num">
                                      <p:cBhvr>
                                        <p:cTn id="14" dur="1000" fill="hold"/>
                                        <p:tgtEl>
                                          <p:spTgt spid="2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1000"/>
                                        <p:tgtEl>
                                          <p:spTgt spid="27"/>
                                        </p:tgtEl>
                                      </p:cBhvr>
                                    </p:animEffect>
                                    <p:anim calcmode="lin" valueType="num">
                                      <p:cBhvr>
                                        <p:cTn id="18" dur="1000" fill="hold"/>
                                        <p:tgtEl>
                                          <p:spTgt spid="27"/>
                                        </p:tgtEl>
                                        <p:attrNameLst>
                                          <p:attrName>ppt_x</p:attrName>
                                        </p:attrNameLst>
                                      </p:cBhvr>
                                      <p:tavLst>
                                        <p:tav tm="0">
                                          <p:val>
                                            <p:strVal val="#ppt_x"/>
                                          </p:val>
                                        </p:tav>
                                        <p:tav tm="100000">
                                          <p:val>
                                            <p:strVal val="#ppt_x"/>
                                          </p:val>
                                        </p:tav>
                                      </p:tavLst>
                                    </p:anim>
                                    <p:anim calcmode="lin" valueType="num">
                                      <p:cBhvr>
                                        <p:cTn id="19" dur="1000" fill="hold"/>
                                        <p:tgtEl>
                                          <p:spTgt spid="27"/>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1000"/>
                                        <p:tgtEl>
                                          <p:spTgt spid="38"/>
                                        </p:tgtEl>
                                      </p:cBhvr>
                                    </p:animEffect>
                                    <p:anim calcmode="lin" valueType="num">
                                      <p:cBhvr>
                                        <p:cTn id="23" dur="1000" fill="hold"/>
                                        <p:tgtEl>
                                          <p:spTgt spid="38"/>
                                        </p:tgtEl>
                                        <p:attrNameLst>
                                          <p:attrName>ppt_x</p:attrName>
                                        </p:attrNameLst>
                                      </p:cBhvr>
                                      <p:tavLst>
                                        <p:tav tm="0">
                                          <p:val>
                                            <p:strVal val="#ppt_x"/>
                                          </p:val>
                                        </p:tav>
                                        <p:tav tm="100000">
                                          <p:val>
                                            <p:strVal val="#ppt_x"/>
                                          </p:val>
                                        </p:tav>
                                      </p:tavLst>
                                    </p:anim>
                                    <p:anim calcmode="lin" valueType="num">
                                      <p:cBhvr>
                                        <p:cTn id="24" dur="1000" fill="hold"/>
                                        <p:tgtEl>
                                          <p:spTgt spid="38"/>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1000"/>
                                        <p:tgtEl>
                                          <p:spTgt spid="39"/>
                                        </p:tgtEl>
                                      </p:cBhvr>
                                    </p:animEffect>
                                    <p:anim calcmode="lin" valueType="num">
                                      <p:cBhvr>
                                        <p:cTn id="28" dur="1000" fill="hold"/>
                                        <p:tgtEl>
                                          <p:spTgt spid="39"/>
                                        </p:tgtEl>
                                        <p:attrNameLst>
                                          <p:attrName>ppt_x</p:attrName>
                                        </p:attrNameLst>
                                      </p:cBhvr>
                                      <p:tavLst>
                                        <p:tav tm="0">
                                          <p:val>
                                            <p:strVal val="#ppt_x"/>
                                          </p:val>
                                        </p:tav>
                                        <p:tav tm="100000">
                                          <p:val>
                                            <p:strVal val="#ppt_x"/>
                                          </p:val>
                                        </p:tav>
                                      </p:tavLst>
                                    </p:anim>
                                    <p:anim calcmode="lin" valueType="num">
                                      <p:cBhvr>
                                        <p:cTn id="29" dur="1000" fill="hold"/>
                                        <p:tgtEl>
                                          <p:spTgt spid="39"/>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1000"/>
                                        <p:tgtEl>
                                          <p:spTgt spid="40"/>
                                        </p:tgtEl>
                                      </p:cBhvr>
                                    </p:animEffect>
                                    <p:anim calcmode="lin" valueType="num">
                                      <p:cBhvr>
                                        <p:cTn id="33" dur="1000" fill="hold"/>
                                        <p:tgtEl>
                                          <p:spTgt spid="40"/>
                                        </p:tgtEl>
                                        <p:attrNameLst>
                                          <p:attrName>ppt_x</p:attrName>
                                        </p:attrNameLst>
                                      </p:cBhvr>
                                      <p:tavLst>
                                        <p:tav tm="0">
                                          <p:val>
                                            <p:strVal val="#ppt_x"/>
                                          </p:val>
                                        </p:tav>
                                        <p:tav tm="100000">
                                          <p:val>
                                            <p:strVal val="#ppt_x"/>
                                          </p:val>
                                        </p:tav>
                                      </p:tavLst>
                                    </p:anim>
                                    <p:anim calcmode="lin" valueType="num">
                                      <p:cBhvr>
                                        <p:cTn id="34"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fade">
                                      <p:cBhvr>
                                        <p:cTn id="44" dur="1000"/>
                                        <p:tgtEl>
                                          <p:spTgt spid="47"/>
                                        </p:tgtEl>
                                      </p:cBhvr>
                                    </p:animEffect>
                                    <p:anim calcmode="lin" valueType="num">
                                      <p:cBhvr>
                                        <p:cTn id="45" dur="1000" fill="hold"/>
                                        <p:tgtEl>
                                          <p:spTgt spid="47"/>
                                        </p:tgtEl>
                                        <p:attrNameLst>
                                          <p:attrName>ppt_x</p:attrName>
                                        </p:attrNameLst>
                                      </p:cBhvr>
                                      <p:tavLst>
                                        <p:tav tm="0">
                                          <p:val>
                                            <p:strVal val="#ppt_x"/>
                                          </p:val>
                                        </p:tav>
                                        <p:tav tm="100000">
                                          <p:val>
                                            <p:strVal val="#ppt_x"/>
                                          </p:val>
                                        </p:tav>
                                      </p:tavLst>
                                    </p:anim>
                                    <p:anim calcmode="lin" valueType="num">
                                      <p:cBhvr>
                                        <p:cTn id="46" dur="1000" fill="hold"/>
                                        <p:tgtEl>
                                          <p:spTgt spid="47"/>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1000"/>
                                        <p:tgtEl>
                                          <p:spTgt spid="28"/>
                                        </p:tgtEl>
                                      </p:cBhvr>
                                    </p:animEffect>
                                    <p:anim calcmode="lin" valueType="num">
                                      <p:cBhvr>
                                        <p:cTn id="50" dur="1000" fill="hold"/>
                                        <p:tgtEl>
                                          <p:spTgt spid="28"/>
                                        </p:tgtEl>
                                        <p:attrNameLst>
                                          <p:attrName>ppt_x</p:attrName>
                                        </p:attrNameLst>
                                      </p:cBhvr>
                                      <p:tavLst>
                                        <p:tav tm="0">
                                          <p:val>
                                            <p:strVal val="#ppt_x"/>
                                          </p:val>
                                        </p:tav>
                                        <p:tav tm="100000">
                                          <p:val>
                                            <p:strVal val="#ppt_x"/>
                                          </p:val>
                                        </p:tav>
                                      </p:tavLst>
                                    </p:anim>
                                    <p:anim calcmode="lin" valueType="num">
                                      <p:cBhvr>
                                        <p:cTn id="51" dur="1000" fill="hold"/>
                                        <p:tgtEl>
                                          <p:spTgt spid="28"/>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45"/>
                                        </p:tgtEl>
                                        <p:attrNameLst>
                                          <p:attrName>style.visibility</p:attrName>
                                        </p:attrNameLst>
                                      </p:cBhvr>
                                      <p:to>
                                        <p:strVal val="visible"/>
                                      </p:to>
                                    </p:set>
                                    <p:animEffect transition="in" filter="fade">
                                      <p:cBhvr>
                                        <p:cTn id="54" dur="1000"/>
                                        <p:tgtEl>
                                          <p:spTgt spid="45"/>
                                        </p:tgtEl>
                                      </p:cBhvr>
                                    </p:animEffect>
                                    <p:anim calcmode="lin" valueType="num">
                                      <p:cBhvr>
                                        <p:cTn id="55" dur="1000" fill="hold"/>
                                        <p:tgtEl>
                                          <p:spTgt spid="45"/>
                                        </p:tgtEl>
                                        <p:attrNameLst>
                                          <p:attrName>ppt_x</p:attrName>
                                        </p:attrNameLst>
                                      </p:cBhvr>
                                      <p:tavLst>
                                        <p:tav tm="0">
                                          <p:val>
                                            <p:strVal val="#ppt_x"/>
                                          </p:val>
                                        </p:tav>
                                        <p:tav tm="100000">
                                          <p:val>
                                            <p:strVal val="#ppt_x"/>
                                          </p:val>
                                        </p:tav>
                                      </p:tavLst>
                                    </p:anim>
                                    <p:anim calcmode="lin" valueType="num">
                                      <p:cBhvr>
                                        <p:cTn id="56" dur="1000" fill="hold"/>
                                        <p:tgtEl>
                                          <p:spTgt spid="45"/>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fade">
                                      <p:cBhvr>
                                        <p:cTn id="59" dur="1000"/>
                                        <p:tgtEl>
                                          <p:spTgt spid="46"/>
                                        </p:tgtEl>
                                      </p:cBhvr>
                                    </p:animEffect>
                                    <p:anim calcmode="lin" valueType="num">
                                      <p:cBhvr>
                                        <p:cTn id="60" dur="1000" fill="hold"/>
                                        <p:tgtEl>
                                          <p:spTgt spid="46"/>
                                        </p:tgtEl>
                                        <p:attrNameLst>
                                          <p:attrName>ppt_x</p:attrName>
                                        </p:attrNameLst>
                                      </p:cBhvr>
                                      <p:tavLst>
                                        <p:tav tm="0">
                                          <p:val>
                                            <p:strVal val="#ppt_x"/>
                                          </p:val>
                                        </p:tav>
                                        <p:tav tm="100000">
                                          <p:val>
                                            <p:strVal val="#ppt_x"/>
                                          </p:val>
                                        </p:tav>
                                      </p:tavLst>
                                    </p:anim>
                                    <p:anim calcmode="lin" valueType="num">
                                      <p:cBhvr>
                                        <p:cTn id="61" dur="1000" fill="hold"/>
                                        <p:tgtEl>
                                          <p:spTgt spid="46"/>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48"/>
                                        </p:tgtEl>
                                        <p:attrNameLst>
                                          <p:attrName>style.visibility</p:attrName>
                                        </p:attrNameLst>
                                      </p:cBhvr>
                                      <p:to>
                                        <p:strVal val="visible"/>
                                      </p:to>
                                    </p:set>
                                    <p:animEffect transition="in" filter="fade">
                                      <p:cBhvr>
                                        <p:cTn id="64" dur="1000"/>
                                        <p:tgtEl>
                                          <p:spTgt spid="48"/>
                                        </p:tgtEl>
                                      </p:cBhvr>
                                    </p:animEffect>
                                    <p:anim calcmode="lin" valueType="num">
                                      <p:cBhvr>
                                        <p:cTn id="65" dur="1000" fill="hold"/>
                                        <p:tgtEl>
                                          <p:spTgt spid="48"/>
                                        </p:tgtEl>
                                        <p:attrNameLst>
                                          <p:attrName>ppt_x</p:attrName>
                                        </p:attrNameLst>
                                      </p:cBhvr>
                                      <p:tavLst>
                                        <p:tav tm="0">
                                          <p:val>
                                            <p:strVal val="#ppt_x"/>
                                          </p:val>
                                        </p:tav>
                                        <p:tav tm="100000">
                                          <p:val>
                                            <p:strVal val="#ppt_x"/>
                                          </p:val>
                                        </p:tav>
                                      </p:tavLst>
                                    </p:anim>
                                    <p:anim calcmode="lin" valueType="num">
                                      <p:cBhvr>
                                        <p:cTn id="66"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grpId="0" nodeType="clickEffect">
                                  <p:stCondLst>
                                    <p:cond delay="0"/>
                                  </p:stCondLst>
                                  <p:childTnLst>
                                    <p:set>
                                      <p:cBhvr>
                                        <p:cTn id="70" dur="1" fill="hold">
                                          <p:stCondLst>
                                            <p:cond delay="0"/>
                                          </p:stCondLst>
                                        </p:cTn>
                                        <p:tgtEl>
                                          <p:spTgt spid="16"/>
                                        </p:tgtEl>
                                        <p:attrNameLst>
                                          <p:attrName>style.visibility</p:attrName>
                                        </p:attrNameLst>
                                      </p:cBhvr>
                                      <p:to>
                                        <p:strVal val="visible"/>
                                      </p:to>
                                    </p:set>
                                    <p:animEffect transition="in" filter="fade">
                                      <p:cBhvr>
                                        <p:cTn id="71" dur="1000"/>
                                        <p:tgtEl>
                                          <p:spTgt spid="16"/>
                                        </p:tgtEl>
                                      </p:cBhvr>
                                    </p:animEffect>
                                    <p:anim calcmode="lin" valueType="num">
                                      <p:cBhvr>
                                        <p:cTn id="72" dur="1000" fill="hold"/>
                                        <p:tgtEl>
                                          <p:spTgt spid="16"/>
                                        </p:tgtEl>
                                        <p:attrNameLst>
                                          <p:attrName>ppt_x</p:attrName>
                                        </p:attrNameLst>
                                      </p:cBhvr>
                                      <p:tavLst>
                                        <p:tav tm="0">
                                          <p:val>
                                            <p:strVal val="#ppt_x"/>
                                          </p:val>
                                        </p:tav>
                                        <p:tav tm="100000">
                                          <p:val>
                                            <p:strVal val="#ppt_x"/>
                                          </p:val>
                                        </p:tav>
                                      </p:tavLst>
                                    </p:anim>
                                    <p:anim calcmode="lin" valueType="num">
                                      <p:cBhvr>
                                        <p:cTn id="73" dur="1000" fill="hold"/>
                                        <p:tgtEl>
                                          <p:spTgt spid="16"/>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31"/>
                                        </p:tgtEl>
                                        <p:attrNameLst>
                                          <p:attrName>style.visibility</p:attrName>
                                        </p:attrNameLst>
                                      </p:cBhvr>
                                      <p:to>
                                        <p:strVal val="visible"/>
                                      </p:to>
                                    </p:set>
                                    <p:animEffect transition="in" filter="fade">
                                      <p:cBhvr>
                                        <p:cTn id="76" dur="1000"/>
                                        <p:tgtEl>
                                          <p:spTgt spid="31"/>
                                        </p:tgtEl>
                                      </p:cBhvr>
                                    </p:animEffect>
                                    <p:anim calcmode="lin" valueType="num">
                                      <p:cBhvr>
                                        <p:cTn id="77" dur="1000" fill="hold"/>
                                        <p:tgtEl>
                                          <p:spTgt spid="31"/>
                                        </p:tgtEl>
                                        <p:attrNameLst>
                                          <p:attrName>ppt_x</p:attrName>
                                        </p:attrNameLst>
                                      </p:cBhvr>
                                      <p:tavLst>
                                        <p:tav tm="0">
                                          <p:val>
                                            <p:strVal val="#ppt_x"/>
                                          </p:val>
                                        </p:tav>
                                        <p:tav tm="100000">
                                          <p:val>
                                            <p:strVal val="#ppt_x"/>
                                          </p:val>
                                        </p:tav>
                                      </p:tavLst>
                                    </p:anim>
                                    <p:anim calcmode="lin" valueType="num">
                                      <p:cBhvr>
                                        <p:cTn id="78" dur="1000" fill="hold"/>
                                        <p:tgtEl>
                                          <p:spTgt spid="31"/>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43"/>
                                        </p:tgtEl>
                                        <p:attrNameLst>
                                          <p:attrName>style.visibility</p:attrName>
                                        </p:attrNameLst>
                                      </p:cBhvr>
                                      <p:to>
                                        <p:strVal val="visible"/>
                                      </p:to>
                                    </p:set>
                                    <p:animEffect transition="in" filter="fade">
                                      <p:cBhvr>
                                        <p:cTn id="81" dur="1000"/>
                                        <p:tgtEl>
                                          <p:spTgt spid="43"/>
                                        </p:tgtEl>
                                      </p:cBhvr>
                                    </p:animEffect>
                                    <p:anim calcmode="lin" valueType="num">
                                      <p:cBhvr>
                                        <p:cTn id="82" dur="1000" fill="hold"/>
                                        <p:tgtEl>
                                          <p:spTgt spid="43"/>
                                        </p:tgtEl>
                                        <p:attrNameLst>
                                          <p:attrName>ppt_x</p:attrName>
                                        </p:attrNameLst>
                                      </p:cBhvr>
                                      <p:tavLst>
                                        <p:tav tm="0">
                                          <p:val>
                                            <p:strVal val="#ppt_x"/>
                                          </p:val>
                                        </p:tav>
                                        <p:tav tm="100000">
                                          <p:val>
                                            <p:strVal val="#ppt_x"/>
                                          </p:val>
                                        </p:tav>
                                      </p:tavLst>
                                    </p:anim>
                                    <p:anim calcmode="lin" valueType="num">
                                      <p:cBhvr>
                                        <p:cTn id="83" dur="1000" fill="hold"/>
                                        <p:tgtEl>
                                          <p:spTgt spid="43"/>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44"/>
                                        </p:tgtEl>
                                        <p:attrNameLst>
                                          <p:attrName>style.visibility</p:attrName>
                                        </p:attrNameLst>
                                      </p:cBhvr>
                                      <p:to>
                                        <p:strVal val="visible"/>
                                      </p:to>
                                    </p:set>
                                    <p:animEffect transition="in" filter="fade">
                                      <p:cBhvr>
                                        <p:cTn id="86" dur="1000"/>
                                        <p:tgtEl>
                                          <p:spTgt spid="44"/>
                                        </p:tgtEl>
                                      </p:cBhvr>
                                    </p:animEffect>
                                    <p:anim calcmode="lin" valueType="num">
                                      <p:cBhvr>
                                        <p:cTn id="87" dur="1000" fill="hold"/>
                                        <p:tgtEl>
                                          <p:spTgt spid="44"/>
                                        </p:tgtEl>
                                        <p:attrNameLst>
                                          <p:attrName>ppt_x</p:attrName>
                                        </p:attrNameLst>
                                      </p:cBhvr>
                                      <p:tavLst>
                                        <p:tav tm="0">
                                          <p:val>
                                            <p:strVal val="#ppt_x"/>
                                          </p:val>
                                        </p:tav>
                                        <p:tav tm="100000">
                                          <p:val>
                                            <p:strVal val="#ppt_x"/>
                                          </p:val>
                                        </p:tav>
                                      </p:tavLst>
                                    </p:anim>
                                    <p:anim calcmode="lin" valueType="num">
                                      <p:cBhvr>
                                        <p:cTn id="88"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grpId="0" nodeType="clickEffect">
                                  <p:stCondLst>
                                    <p:cond delay="0"/>
                                  </p:stCondLst>
                                  <p:childTnLst>
                                    <p:set>
                                      <p:cBhvr>
                                        <p:cTn id="92" dur="1" fill="hold">
                                          <p:stCondLst>
                                            <p:cond delay="0"/>
                                          </p:stCondLst>
                                        </p:cTn>
                                        <p:tgtEl>
                                          <p:spTgt spid="15"/>
                                        </p:tgtEl>
                                        <p:attrNameLst>
                                          <p:attrName>style.visibility</p:attrName>
                                        </p:attrNameLst>
                                      </p:cBhvr>
                                      <p:to>
                                        <p:strVal val="visible"/>
                                      </p:to>
                                    </p:set>
                                    <p:animEffect transition="in" filter="fade">
                                      <p:cBhvr>
                                        <p:cTn id="93" dur="1000"/>
                                        <p:tgtEl>
                                          <p:spTgt spid="15"/>
                                        </p:tgtEl>
                                      </p:cBhvr>
                                    </p:animEffect>
                                    <p:anim calcmode="lin" valueType="num">
                                      <p:cBhvr>
                                        <p:cTn id="94" dur="1000" fill="hold"/>
                                        <p:tgtEl>
                                          <p:spTgt spid="15"/>
                                        </p:tgtEl>
                                        <p:attrNameLst>
                                          <p:attrName>ppt_x</p:attrName>
                                        </p:attrNameLst>
                                      </p:cBhvr>
                                      <p:tavLst>
                                        <p:tav tm="0">
                                          <p:val>
                                            <p:strVal val="#ppt_x"/>
                                          </p:val>
                                        </p:tav>
                                        <p:tav tm="100000">
                                          <p:val>
                                            <p:strVal val="#ppt_x"/>
                                          </p:val>
                                        </p:tav>
                                      </p:tavLst>
                                    </p:anim>
                                    <p:anim calcmode="lin" valueType="num">
                                      <p:cBhvr>
                                        <p:cTn id="95" dur="1000" fill="hold"/>
                                        <p:tgtEl>
                                          <p:spTgt spid="15"/>
                                        </p:tgtEl>
                                        <p:attrNameLst>
                                          <p:attrName>ppt_y</p:attrName>
                                        </p:attrNameLst>
                                      </p:cBhvr>
                                      <p:tavLst>
                                        <p:tav tm="0">
                                          <p:val>
                                            <p:strVal val="#ppt_y+.1"/>
                                          </p:val>
                                        </p:tav>
                                        <p:tav tm="100000">
                                          <p:val>
                                            <p:strVal val="#ppt_y"/>
                                          </p:val>
                                        </p:tav>
                                      </p:tavLst>
                                    </p:anim>
                                  </p:childTnLst>
                                </p:cTn>
                              </p:par>
                              <p:par>
                                <p:cTn id="96" presetID="42" presetClass="entr" presetSubtype="0" fill="hold" grpId="0" nodeType="withEffect">
                                  <p:stCondLst>
                                    <p:cond delay="0"/>
                                  </p:stCondLst>
                                  <p:childTnLst>
                                    <p:set>
                                      <p:cBhvr>
                                        <p:cTn id="97" dur="1" fill="hold">
                                          <p:stCondLst>
                                            <p:cond delay="0"/>
                                          </p:stCondLst>
                                        </p:cTn>
                                        <p:tgtEl>
                                          <p:spTgt spid="29"/>
                                        </p:tgtEl>
                                        <p:attrNameLst>
                                          <p:attrName>style.visibility</p:attrName>
                                        </p:attrNameLst>
                                      </p:cBhvr>
                                      <p:to>
                                        <p:strVal val="visible"/>
                                      </p:to>
                                    </p:set>
                                    <p:animEffect transition="in" filter="fade">
                                      <p:cBhvr>
                                        <p:cTn id="98" dur="1000"/>
                                        <p:tgtEl>
                                          <p:spTgt spid="29"/>
                                        </p:tgtEl>
                                      </p:cBhvr>
                                    </p:animEffect>
                                    <p:anim calcmode="lin" valueType="num">
                                      <p:cBhvr>
                                        <p:cTn id="99" dur="1000" fill="hold"/>
                                        <p:tgtEl>
                                          <p:spTgt spid="29"/>
                                        </p:tgtEl>
                                        <p:attrNameLst>
                                          <p:attrName>ppt_x</p:attrName>
                                        </p:attrNameLst>
                                      </p:cBhvr>
                                      <p:tavLst>
                                        <p:tav tm="0">
                                          <p:val>
                                            <p:strVal val="#ppt_x"/>
                                          </p:val>
                                        </p:tav>
                                        <p:tav tm="100000">
                                          <p:val>
                                            <p:strVal val="#ppt_x"/>
                                          </p:val>
                                        </p:tav>
                                      </p:tavLst>
                                    </p:anim>
                                    <p:anim calcmode="lin" valueType="num">
                                      <p:cBhvr>
                                        <p:cTn id="100" dur="1000" fill="hold"/>
                                        <p:tgtEl>
                                          <p:spTgt spid="29"/>
                                        </p:tgtEl>
                                        <p:attrNameLst>
                                          <p:attrName>ppt_y</p:attrName>
                                        </p:attrNameLst>
                                      </p:cBhvr>
                                      <p:tavLst>
                                        <p:tav tm="0">
                                          <p:val>
                                            <p:strVal val="#ppt_y+.1"/>
                                          </p:val>
                                        </p:tav>
                                        <p:tav tm="100000">
                                          <p:val>
                                            <p:strVal val="#ppt_y"/>
                                          </p:val>
                                        </p:tav>
                                      </p:tavLst>
                                    </p:anim>
                                  </p:childTnLst>
                                </p:cTn>
                              </p:par>
                              <p:par>
                                <p:cTn id="101" presetID="42" presetClass="entr" presetSubtype="0" fill="hold" grpId="0" nodeType="withEffect">
                                  <p:stCondLst>
                                    <p:cond delay="0"/>
                                  </p:stCondLst>
                                  <p:childTnLst>
                                    <p:set>
                                      <p:cBhvr>
                                        <p:cTn id="102" dur="1" fill="hold">
                                          <p:stCondLst>
                                            <p:cond delay="0"/>
                                          </p:stCondLst>
                                        </p:cTn>
                                        <p:tgtEl>
                                          <p:spTgt spid="41"/>
                                        </p:tgtEl>
                                        <p:attrNameLst>
                                          <p:attrName>style.visibility</p:attrName>
                                        </p:attrNameLst>
                                      </p:cBhvr>
                                      <p:to>
                                        <p:strVal val="visible"/>
                                      </p:to>
                                    </p:set>
                                    <p:animEffect transition="in" filter="fade">
                                      <p:cBhvr>
                                        <p:cTn id="103" dur="1000"/>
                                        <p:tgtEl>
                                          <p:spTgt spid="41"/>
                                        </p:tgtEl>
                                      </p:cBhvr>
                                    </p:animEffect>
                                    <p:anim calcmode="lin" valueType="num">
                                      <p:cBhvr>
                                        <p:cTn id="104" dur="1000" fill="hold"/>
                                        <p:tgtEl>
                                          <p:spTgt spid="41"/>
                                        </p:tgtEl>
                                        <p:attrNameLst>
                                          <p:attrName>ppt_x</p:attrName>
                                        </p:attrNameLst>
                                      </p:cBhvr>
                                      <p:tavLst>
                                        <p:tav tm="0">
                                          <p:val>
                                            <p:strVal val="#ppt_x"/>
                                          </p:val>
                                        </p:tav>
                                        <p:tav tm="100000">
                                          <p:val>
                                            <p:strVal val="#ppt_x"/>
                                          </p:val>
                                        </p:tav>
                                      </p:tavLst>
                                    </p:anim>
                                    <p:anim calcmode="lin" valueType="num">
                                      <p:cBhvr>
                                        <p:cTn id="105" dur="1000" fill="hold"/>
                                        <p:tgtEl>
                                          <p:spTgt spid="41"/>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42"/>
                                        </p:tgtEl>
                                        <p:attrNameLst>
                                          <p:attrName>style.visibility</p:attrName>
                                        </p:attrNameLst>
                                      </p:cBhvr>
                                      <p:to>
                                        <p:strVal val="visible"/>
                                      </p:to>
                                    </p:set>
                                    <p:animEffect transition="in" filter="fade">
                                      <p:cBhvr>
                                        <p:cTn id="108" dur="1000"/>
                                        <p:tgtEl>
                                          <p:spTgt spid="42"/>
                                        </p:tgtEl>
                                      </p:cBhvr>
                                    </p:animEffect>
                                    <p:anim calcmode="lin" valueType="num">
                                      <p:cBhvr>
                                        <p:cTn id="109" dur="1000" fill="hold"/>
                                        <p:tgtEl>
                                          <p:spTgt spid="42"/>
                                        </p:tgtEl>
                                        <p:attrNameLst>
                                          <p:attrName>ppt_x</p:attrName>
                                        </p:attrNameLst>
                                      </p:cBhvr>
                                      <p:tavLst>
                                        <p:tav tm="0">
                                          <p:val>
                                            <p:strVal val="#ppt_x"/>
                                          </p:val>
                                        </p:tav>
                                        <p:tav tm="100000">
                                          <p:val>
                                            <p:strVal val="#ppt_x"/>
                                          </p:val>
                                        </p:tav>
                                      </p:tavLst>
                                    </p:anim>
                                    <p:anim calcmode="lin" valueType="num">
                                      <p:cBhvr>
                                        <p:cTn id="110"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42" presetClass="entr" presetSubtype="0" fill="hold" grpId="0" nodeType="clickEffect">
                                  <p:stCondLst>
                                    <p:cond delay="0"/>
                                  </p:stCondLst>
                                  <p:childTnLst>
                                    <p:set>
                                      <p:cBhvr>
                                        <p:cTn id="114" dur="1" fill="hold">
                                          <p:stCondLst>
                                            <p:cond delay="0"/>
                                          </p:stCondLst>
                                        </p:cTn>
                                        <p:tgtEl>
                                          <p:spTgt spid="19"/>
                                        </p:tgtEl>
                                        <p:attrNameLst>
                                          <p:attrName>style.visibility</p:attrName>
                                        </p:attrNameLst>
                                      </p:cBhvr>
                                      <p:to>
                                        <p:strVal val="visible"/>
                                      </p:to>
                                    </p:set>
                                    <p:animEffect transition="in" filter="fade">
                                      <p:cBhvr>
                                        <p:cTn id="115" dur="1000"/>
                                        <p:tgtEl>
                                          <p:spTgt spid="19"/>
                                        </p:tgtEl>
                                      </p:cBhvr>
                                    </p:animEffect>
                                    <p:anim calcmode="lin" valueType="num">
                                      <p:cBhvr>
                                        <p:cTn id="116" dur="1000" fill="hold"/>
                                        <p:tgtEl>
                                          <p:spTgt spid="19"/>
                                        </p:tgtEl>
                                        <p:attrNameLst>
                                          <p:attrName>ppt_x</p:attrName>
                                        </p:attrNameLst>
                                      </p:cBhvr>
                                      <p:tavLst>
                                        <p:tav tm="0">
                                          <p:val>
                                            <p:strVal val="#ppt_x"/>
                                          </p:val>
                                        </p:tav>
                                        <p:tav tm="100000">
                                          <p:val>
                                            <p:strVal val="#ppt_x"/>
                                          </p:val>
                                        </p:tav>
                                      </p:tavLst>
                                    </p:anim>
                                    <p:anim calcmode="lin" valueType="num">
                                      <p:cBhvr>
                                        <p:cTn id="117" dur="1000" fill="hold"/>
                                        <p:tgtEl>
                                          <p:spTgt spid="19"/>
                                        </p:tgtEl>
                                        <p:attrNameLst>
                                          <p:attrName>ppt_y</p:attrName>
                                        </p:attrNameLst>
                                      </p:cBhvr>
                                      <p:tavLst>
                                        <p:tav tm="0">
                                          <p:val>
                                            <p:strVal val="#ppt_y+.1"/>
                                          </p:val>
                                        </p:tav>
                                        <p:tav tm="100000">
                                          <p:val>
                                            <p:strVal val="#ppt_y"/>
                                          </p:val>
                                        </p:tav>
                                      </p:tavLst>
                                    </p:anim>
                                  </p:childTnLst>
                                </p:cTn>
                              </p:par>
                              <p:par>
                                <p:cTn id="118" presetID="42" presetClass="entr" presetSubtype="0" fill="hold" grpId="0" nodeType="withEffect">
                                  <p:stCondLst>
                                    <p:cond delay="0"/>
                                  </p:stCondLst>
                                  <p:childTnLst>
                                    <p:set>
                                      <p:cBhvr>
                                        <p:cTn id="119" dur="1" fill="hold">
                                          <p:stCondLst>
                                            <p:cond delay="0"/>
                                          </p:stCondLst>
                                        </p:cTn>
                                        <p:tgtEl>
                                          <p:spTgt spid="30"/>
                                        </p:tgtEl>
                                        <p:attrNameLst>
                                          <p:attrName>style.visibility</p:attrName>
                                        </p:attrNameLst>
                                      </p:cBhvr>
                                      <p:to>
                                        <p:strVal val="visible"/>
                                      </p:to>
                                    </p:set>
                                    <p:animEffect transition="in" filter="fade">
                                      <p:cBhvr>
                                        <p:cTn id="120" dur="1000"/>
                                        <p:tgtEl>
                                          <p:spTgt spid="30"/>
                                        </p:tgtEl>
                                      </p:cBhvr>
                                    </p:animEffect>
                                    <p:anim calcmode="lin" valueType="num">
                                      <p:cBhvr>
                                        <p:cTn id="121" dur="1000" fill="hold"/>
                                        <p:tgtEl>
                                          <p:spTgt spid="30"/>
                                        </p:tgtEl>
                                        <p:attrNameLst>
                                          <p:attrName>ppt_x</p:attrName>
                                        </p:attrNameLst>
                                      </p:cBhvr>
                                      <p:tavLst>
                                        <p:tav tm="0">
                                          <p:val>
                                            <p:strVal val="#ppt_x"/>
                                          </p:val>
                                        </p:tav>
                                        <p:tav tm="100000">
                                          <p:val>
                                            <p:strVal val="#ppt_x"/>
                                          </p:val>
                                        </p:tav>
                                      </p:tavLst>
                                    </p:anim>
                                    <p:anim calcmode="lin" valueType="num">
                                      <p:cBhvr>
                                        <p:cTn id="122" dur="1000" fill="hold"/>
                                        <p:tgtEl>
                                          <p:spTgt spid="30"/>
                                        </p:tgtEl>
                                        <p:attrNameLst>
                                          <p:attrName>ppt_y</p:attrName>
                                        </p:attrNameLst>
                                      </p:cBhvr>
                                      <p:tavLst>
                                        <p:tav tm="0">
                                          <p:val>
                                            <p:strVal val="#ppt_y+.1"/>
                                          </p:val>
                                        </p:tav>
                                        <p:tav tm="100000">
                                          <p:val>
                                            <p:strVal val="#ppt_y"/>
                                          </p:val>
                                        </p:tav>
                                      </p:tavLst>
                                    </p:anim>
                                  </p:childTnLst>
                                </p:cTn>
                              </p:par>
                              <p:par>
                                <p:cTn id="123" presetID="42" presetClass="entr" presetSubtype="0" fill="hold" grpId="0" nodeType="withEffect">
                                  <p:stCondLst>
                                    <p:cond delay="0"/>
                                  </p:stCondLst>
                                  <p:childTnLst>
                                    <p:set>
                                      <p:cBhvr>
                                        <p:cTn id="124" dur="1" fill="hold">
                                          <p:stCondLst>
                                            <p:cond delay="0"/>
                                          </p:stCondLst>
                                        </p:cTn>
                                        <p:tgtEl>
                                          <p:spTgt spid="34"/>
                                        </p:tgtEl>
                                        <p:attrNameLst>
                                          <p:attrName>style.visibility</p:attrName>
                                        </p:attrNameLst>
                                      </p:cBhvr>
                                      <p:to>
                                        <p:strVal val="visible"/>
                                      </p:to>
                                    </p:set>
                                    <p:animEffect transition="in" filter="fade">
                                      <p:cBhvr>
                                        <p:cTn id="125" dur="1000"/>
                                        <p:tgtEl>
                                          <p:spTgt spid="34"/>
                                        </p:tgtEl>
                                      </p:cBhvr>
                                    </p:animEffect>
                                    <p:anim calcmode="lin" valueType="num">
                                      <p:cBhvr>
                                        <p:cTn id="126" dur="1000" fill="hold"/>
                                        <p:tgtEl>
                                          <p:spTgt spid="34"/>
                                        </p:tgtEl>
                                        <p:attrNameLst>
                                          <p:attrName>ppt_x</p:attrName>
                                        </p:attrNameLst>
                                      </p:cBhvr>
                                      <p:tavLst>
                                        <p:tav tm="0">
                                          <p:val>
                                            <p:strVal val="#ppt_x"/>
                                          </p:val>
                                        </p:tav>
                                        <p:tav tm="100000">
                                          <p:val>
                                            <p:strVal val="#ppt_x"/>
                                          </p:val>
                                        </p:tav>
                                      </p:tavLst>
                                    </p:anim>
                                    <p:anim calcmode="lin" valueType="num">
                                      <p:cBhvr>
                                        <p:cTn id="127" dur="1000" fill="hold"/>
                                        <p:tgtEl>
                                          <p:spTgt spid="34"/>
                                        </p:tgtEl>
                                        <p:attrNameLst>
                                          <p:attrName>ppt_y</p:attrName>
                                        </p:attrNameLst>
                                      </p:cBhvr>
                                      <p:tavLst>
                                        <p:tav tm="0">
                                          <p:val>
                                            <p:strVal val="#ppt_y+.1"/>
                                          </p:val>
                                        </p:tav>
                                        <p:tav tm="100000">
                                          <p:val>
                                            <p:strVal val="#ppt_y"/>
                                          </p:val>
                                        </p:tav>
                                      </p:tavLst>
                                    </p:anim>
                                  </p:childTnLst>
                                </p:cTn>
                              </p:par>
                              <p:par>
                                <p:cTn id="128" presetID="42" presetClass="entr" presetSubtype="0" fill="hold" grpId="0" nodeType="withEffect">
                                  <p:stCondLst>
                                    <p:cond delay="0"/>
                                  </p:stCondLst>
                                  <p:childTnLst>
                                    <p:set>
                                      <p:cBhvr>
                                        <p:cTn id="129" dur="1" fill="hold">
                                          <p:stCondLst>
                                            <p:cond delay="0"/>
                                          </p:stCondLst>
                                        </p:cTn>
                                        <p:tgtEl>
                                          <p:spTgt spid="51"/>
                                        </p:tgtEl>
                                        <p:attrNameLst>
                                          <p:attrName>style.visibility</p:attrName>
                                        </p:attrNameLst>
                                      </p:cBhvr>
                                      <p:to>
                                        <p:strVal val="visible"/>
                                      </p:to>
                                    </p:set>
                                    <p:animEffect transition="in" filter="fade">
                                      <p:cBhvr>
                                        <p:cTn id="130" dur="1000"/>
                                        <p:tgtEl>
                                          <p:spTgt spid="51"/>
                                        </p:tgtEl>
                                      </p:cBhvr>
                                    </p:animEffect>
                                    <p:anim calcmode="lin" valueType="num">
                                      <p:cBhvr>
                                        <p:cTn id="131" dur="1000" fill="hold"/>
                                        <p:tgtEl>
                                          <p:spTgt spid="51"/>
                                        </p:tgtEl>
                                        <p:attrNameLst>
                                          <p:attrName>ppt_x</p:attrName>
                                        </p:attrNameLst>
                                      </p:cBhvr>
                                      <p:tavLst>
                                        <p:tav tm="0">
                                          <p:val>
                                            <p:strVal val="#ppt_x"/>
                                          </p:val>
                                        </p:tav>
                                        <p:tav tm="100000">
                                          <p:val>
                                            <p:strVal val="#ppt_x"/>
                                          </p:val>
                                        </p:tav>
                                      </p:tavLst>
                                    </p:anim>
                                    <p:anim calcmode="lin" valueType="num">
                                      <p:cBhvr>
                                        <p:cTn id="132"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par>
                    <p:cTn id="133" fill="hold">
                      <p:stCondLst>
                        <p:cond delay="indefinite"/>
                      </p:stCondLst>
                      <p:childTnLst>
                        <p:par>
                          <p:cTn id="134" fill="hold">
                            <p:stCondLst>
                              <p:cond delay="0"/>
                            </p:stCondLst>
                            <p:childTnLst>
                              <p:par>
                                <p:cTn id="135" presetID="42" presetClass="entr" presetSubtype="0" fill="hold" grpId="0" nodeType="clickEffect">
                                  <p:stCondLst>
                                    <p:cond delay="0"/>
                                  </p:stCondLst>
                                  <p:childTnLst>
                                    <p:set>
                                      <p:cBhvr>
                                        <p:cTn id="136" dur="1" fill="hold">
                                          <p:stCondLst>
                                            <p:cond delay="0"/>
                                          </p:stCondLst>
                                        </p:cTn>
                                        <p:tgtEl>
                                          <p:spTgt spid="13"/>
                                        </p:tgtEl>
                                        <p:attrNameLst>
                                          <p:attrName>style.visibility</p:attrName>
                                        </p:attrNameLst>
                                      </p:cBhvr>
                                      <p:to>
                                        <p:strVal val="visible"/>
                                      </p:to>
                                    </p:set>
                                    <p:animEffect transition="in" filter="fade">
                                      <p:cBhvr>
                                        <p:cTn id="137" dur="1000"/>
                                        <p:tgtEl>
                                          <p:spTgt spid="13"/>
                                        </p:tgtEl>
                                      </p:cBhvr>
                                    </p:animEffect>
                                    <p:anim calcmode="lin" valueType="num">
                                      <p:cBhvr>
                                        <p:cTn id="138" dur="1000" fill="hold"/>
                                        <p:tgtEl>
                                          <p:spTgt spid="13"/>
                                        </p:tgtEl>
                                        <p:attrNameLst>
                                          <p:attrName>ppt_x</p:attrName>
                                        </p:attrNameLst>
                                      </p:cBhvr>
                                      <p:tavLst>
                                        <p:tav tm="0">
                                          <p:val>
                                            <p:strVal val="#ppt_x"/>
                                          </p:val>
                                        </p:tav>
                                        <p:tav tm="100000">
                                          <p:val>
                                            <p:strVal val="#ppt_x"/>
                                          </p:val>
                                        </p:tav>
                                      </p:tavLst>
                                    </p:anim>
                                    <p:anim calcmode="lin" valueType="num">
                                      <p:cBhvr>
                                        <p:cTn id="139" dur="1000" fill="hold"/>
                                        <p:tgtEl>
                                          <p:spTgt spid="13"/>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25"/>
                                        </p:tgtEl>
                                        <p:attrNameLst>
                                          <p:attrName>style.visibility</p:attrName>
                                        </p:attrNameLst>
                                      </p:cBhvr>
                                      <p:to>
                                        <p:strVal val="visible"/>
                                      </p:to>
                                    </p:set>
                                    <p:animEffect transition="in" filter="fade">
                                      <p:cBhvr>
                                        <p:cTn id="142" dur="1000"/>
                                        <p:tgtEl>
                                          <p:spTgt spid="25"/>
                                        </p:tgtEl>
                                      </p:cBhvr>
                                    </p:animEffect>
                                    <p:anim calcmode="lin" valueType="num">
                                      <p:cBhvr>
                                        <p:cTn id="143" dur="1000" fill="hold"/>
                                        <p:tgtEl>
                                          <p:spTgt spid="25"/>
                                        </p:tgtEl>
                                        <p:attrNameLst>
                                          <p:attrName>ppt_x</p:attrName>
                                        </p:attrNameLst>
                                      </p:cBhvr>
                                      <p:tavLst>
                                        <p:tav tm="0">
                                          <p:val>
                                            <p:strVal val="#ppt_x"/>
                                          </p:val>
                                        </p:tav>
                                        <p:tav tm="100000">
                                          <p:val>
                                            <p:strVal val="#ppt_x"/>
                                          </p:val>
                                        </p:tav>
                                      </p:tavLst>
                                    </p:anim>
                                    <p:anim calcmode="lin" valueType="num">
                                      <p:cBhvr>
                                        <p:cTn id="144" dur="1000" fill="hold"/>
                                        <p:tgtEl>
                                          <p:spTgt spid="25"/>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0"/>
                                  </p:stCondLst>
                                  <p:childTnLst>
                                    <p:set>
                                      <p:cBhvr>
                                        <p:cTn id="146" dur="1" fill="hold">
                                          <p:stCondLst>
                                            <p:cond delay="0"/>
                                          </p:stCondLst>
                                        </p:cTn>
                                        <p:tgtEl>
                                          <p:spTgt spid="37"/>
                                        </p:tgtEl>
                                        <p:attrNameLst>
                                          <p:attrName>style.visibility</p:attrName>
                                        </p:attrNameLst>
                                      </p:cBhvr>
                                      <p:to>
                                        <p:strVal val="visible"/>
                                      </p:to>
                                    </p:set>
                                    <p:animEffect transition="in" filter="fade">
                                      <p:cBhvr>
                                        <p:cTn id="147" dur="1000"/>
                                        <p:tgtEl>
                                          <p:spTgt spid="37"/>
                                        </p:tgtEl>
                                      </p:cBhvr>
                                    </p:animEffect>
                                    <p:anim calcmode="lin" valueType="num">
                                      <p:cBhvr>
                                        <p:cTn id="148" dur="1000" fill="hold"/>
                                        <p:tgtEl>
                                          <p:spTgt spid="37"/>
                                        </p:tgtEl>
                                        <p:attrNameLst>
                                          <p:attrName>ppt_x</p:attrName>
                                        </p:attrNameLst>
                                      </p:cBhvr>
                                      <p:tavLst>
                                        <p:tav tm="0">
                                          <p:val>
                                            <p:strVal val="#ppt_x"/>
                                          </p:val>
                                        </p:tav>
                                        <p:tav tm="100000">
                                          <p:val>
                                            <p:strVal val="#ppt_x"/>
                                          </p:val>
                                        </p:tav>
                                      </p:tavLst>
                                    </p:anim>
                                    <p:anim calcmode="lin" valueType="num">
                                      <p:cBhvr>
                                        <p:cTn id="14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par>
                    <p:cTn id="150" fill="hold">
                      <p:stCondLst>
                        <p:cond delay="indefinite"/>
                      </p:stCondLst>
                      <p:childTnLst>
                        <p:par>
                          <p:cTn id="151" fill="hold">
                            <p:stCondLst>
                              <p:cond delay="0"/>
                            </p:stCondLst>
                            <p:childTnLst>
                              <p:par>
                                <p:cTn id="152" presetID="42" presetClass="entr" presetSubtype="0" fill="hold" grpId="0" nodeType="clickEffect">
                                  <p:stCondLst>
                                    <p:cond delay="0"/>
                                  </p:stCondLst>
                                  <p:childTnLst>
                                    <p:set>
                                      <p:cBhvr>
                                        <p:cTn id="153" dur="1" fill="hold">
                                          <p:stCondLst>
                                            <p:cond delay="0"/>
                                          </p:stCondLst>
                                        </p:cTn>
                                        <p:tgtEl>
                                          <p:spTgt spid="4"/>
                                        </p:tgtEl>
                                        <p:attrNameLst>
                                          <p:attrName>style.visibility</p:attrName>
                                        </p:attrNameLst>
                                      </p:cBhvr>
                                      <p:to>
                                        <p:strVal val="visible"/>
                                      </p:to>
                                    </p:set>
                                    <p:animEffect transition="in" filter="fade">
                                      <p:cBhvr>
                                        <p:cTn id="154" dur="1000"/>
                                        <p:tgtEl>
                                          <p:spTgt spid="4"/>
                                        </p:tgtEl>
                                      </p:cBhvr>
                                    </p:animEffect>
                                    <p:anim calcmode="lin" valueType="num">
                                      <p:cBhvr>
                                        <p:cTn id="155" dur="1000" fill="hold"/>
                                        <p:tgtEl>
                                          <p:spTgt spid="4"/>
                                        </p:tgtEl>
                                        <p:attrNameLst>
                                          <p:attrName>ppt_x</p:attrName>
                                        </p:attrNameLst>
                                      </p:cBhvr>
                                      <p:tavLst>
                                        <p:tav tm="0">
                                          <p:val>
                                            <p:strVal val="#ppt_x"/>
                                          </p:val>
                                        </p:tav>
                                        <p:tav tm="100000">
                                          <p:val>
                                            <p:strVal val="#ppt_x"/>
                                          </p:val>
                                        </p:tav>
                                      </p:tavLst>
                                    </p:anim>
                                    <p:anim calcmode="lin" valueType="num">
                                      <p:cBhvr>
                                        <p:cTn id="156" dur="1000" fill="hold"/>
                                        <p:tgtEl>
                                          <p:spTgt spid="4"/>
                                        </p:tgtEl>
                                        <p:attrNameLst>
                                          <p:attrName>ppt_y</p:attrName>
                                        </p:attrNameLst>
                                      </p:cBhvr>
                                      <p:tavLst>
                                        <p:tav tm="0">
                                          <p:val>
                                            <p:strVal val="#ppt_y+.1"/>
                                          </p:val>
                                        </p:tav>
                                        <p:tav tm="100000">
                                          <p:val>
                                            <p:strVal val="#ppt_y"/>
                                          </p:val>
                                        </p:tav>
                                      </p:tavLst>
                                    </p:anim>
                                  </p:childTnLst>
                                </p:cTn>
                              </p:par>
                              <p:par>
                                <p:cTn id="157" presetID="42" presetClass="entr" presetSubtype="0" fill="hold" grpId="0" nodeType="withEffect">
                                  <p:stCondLst>
                                    <p:cond delay="0"/>
                                  </p:stCondLst>
                                  <p:childTnLst>
                                    <p:set>
                                      <p:cBhvr>
                                        <p:cTn id="158" dur="1" fill="hold">
                                          <p:stCondLst>
                                            <p:cond delay="0"/>
                                          </p:stCondLst>
                                        </p:cTn>
                                        <p:tgtEl>
                                          <p:spTgt spid="20"/>
                                        </p:tgtEl>
                                        <p:attrNameLst>
                                          <p:attrName>style.visibility</p:attrName>
                                        </p:attrNameLst>
                                      </p:cBhvr>
                                      <p:to>
                                        <p:strVal val="visible"/>
                                      </p:to>
                                    </p:set>
                                    <p:animEffect transition="in" filter="fade">
                                      <p:cBhvr>
                                        <p:cTn id="159" dur="1000"/>
                                        <p:tgtEl>
                                          <p:spTgt spid="20"/>
                                        </p:tgtEl>
                                      </p:cBhvr>
                                    </p:animEffect>
                                    <p:anim calcmode="lin" valueType="num">
                                      <p:cBhvr>
                                        <p:cTn id="160" dur="1000" fill="hold"/>
                                        <p:tgtEl>
                                          <p:spTgt spid="20"/>
                                        </p:tgtEl>
                                        <p:attrNameLst>
                                          <p:attrName>ppt_x</p:attrName>
                                        </p:attrNameLst>
                                      </p:cBhvr>
                                      <p:tavLst>
                                        <p:tav tm="0">
                                          <p:val>
                                            <p:strVal val="#ppt_x"/>
                                          </p:val>
                                        </p:tav>
                                        <p:tav tm="100000">
                                          <p:val>
                                            <p:strVal val="#ppt_x"/>
                                          </p:val>
                                        </p:tav>
                                      </p:tavLst>
                                    </p:anim>
                                    <p:anim calcmode="lin" valueType="num">
                                      <p:cBhvr>
                                        <p:cTn id="161" dur="1000" fill="hold"/>
                                        <p:tgtEl>
                                          <p:spTgt spid="20"/>
                                        </p:tgtEl>
                                        <p:attrNameLst>
                                          <p:attrName>ppt_y</p:attrName>
                                        </p:attrNameLst>
                                      </p:cBhvr>
                                      <p:tavLst>
                                        <p:tav tm="0">
                                          <p:val>
                                            <p:strVal val="#ppt_y+.1"/>
                                          </p:val>
                                        </p:tav>
                                        <p:tav tm="100000">
                                          <p:val>
                                            <p:strVal val="#ppt_y"/>
                                          </p:val>
                                        </p:tav>
                                      </p:tavLst>
                                    </p:anim>
                                  </p:childTnLst>
                                </p:cTn>
                              </p:par>
                              <p:par>
                                <p:cTn id="162" presetID="42" presetClass="entr" presetSubtype="0" fill="hold" grpId="0" nodeType="withEffect">
                                  <p:stCondLst>
                                    <p:cond delay="0"/>
                                  </p:stCondLst>
                                  <p:childTnLst>
                                    <p:set>
                                      <p:cBhvr>
                                        <p:cTn id="163" dur="1" fill="hold">
                                          <p:stCondLst>
                                            <p:cond delay="0"/>
                                          </p:stCondLst>
                                        </p:cTn>
                                        <p:tgtEl>
                                          <p:spTgt spid="22"/>
                                        </p:tgtEl>
                                        <p:attrNameLst>
                                          <p:attrName>style.visibility</p:attrName>
                                        </p:attrNameLst>
                                      </p:cBhvr>
                                      <p:to>
                                        <p:strVal val="visible"/>
                                      </p:to>
                                    </p:set>
                                    <p:animEffect transition="in" filter="fade">
                                      <p:cBhvr>
                                        <p:cTn id="164" dur="1000"/>
                                        <p:tgtEl>
                                          <p:spTgt spid="22"/>
                                        </p:tgtEl>
                                      </p:cBhvr>
                                    </p:animEffect>
                                    <p:anim calcmode="lin" valueType="num">
                                      <p:cBhvr>
                                        <p:cTn id="165" dur="1000" fill="hold"/>
                                        <p:tgtEl>
                                          <p:spTgt spid="22"/>
                                        </p:tgtEl>
                                        <p:attrNameLst>
                                          <p:attrName>ppt_x</p:attrName>
                                        </p:attrNameLst>
                                      </p:cBhvr>
                                      <p:tavLst>
                                        <p:tav tm="0">
                                          <p:val>
                                            <p:strVal val="#ppt_x"/>
                                          </p:val>
                                        </p:tav>
                                        <p:tav tm="100000">
                                          <p:val>
                                            <p:strVal val="#ppt_x"/>
                                          </p:val>
                                        </p:tav>
                                      </p:tavLst>
                                    </p:anim>
                                    <p:anim calcmode="lin" valueType="num">
                                      <p:cBhvr>
                                        <p:cTn id="166" dur="1000" fill="hold"/>
                                        <p:tgtEl>
                                          <p:spTgt spid="22"/>
                                        </p:tgtEl>
                                        <p:attrNameLst>
                                          <p:attrName>ppt_y</p:attrName>
                                        </p:attrNameLst>
                                      </p:cBhvr>
                                      <p:tavLst>
                                        <p:tav tm="0">
                                          <p:val>
                                            <p:strVal val="#ppt_y+.1"/>
                                          </p:val>
                                        </p:tav>
                                        <p:tav tm="100000">
                                          <p:val>
                                            <p:strVal val="#ppt_y"/>
                                          </p:val>
                                        </p:tav>
                                      </p:tavLst>
                                    </p:anim>
                                  </p:childTnLst>
                                </p:cTn>
                              </p:par>
                              <p:par>
                                <p:cTn id="167" presetID="42" presetClass="entr" presetSubtype="0" fill="hold" grpId="0" nodeType="withEffect">
                                  <p:stCondLst>
                                    <p:cond delay="0"/>
                                  </p:stCondLst>
                                  <p:childTnLst>
                                    <p:set>
                                      <p:cBhvr>
                                        <p:cTn id="168" dur="1" fill="hold">
                                          <p:stCondLst>
                                            <p:cond delay="0"/>
                                          </p:stCondLst>
                                        </p:cTn>
                                        <p:tgtEl>
                                          <p:spTgt spid="23"/>
                                        </p:tgtEl>
                                        <p:attrNameLst>
                                          <p:attrName>style.visibility</p:attrName>
                                        </p:attrNameLst>
                                      </p:cBhvr>
                                      <p:to>
                                        <p:strVal val="visible"/>
                                      </p:to>
                                    </p:set>
                                    <p:animEffect transition="in" filter="fade">
                                      <p:cBhvr>
                                        <p:cTn id="169" dur="1000"/>
                                        <p:tgtEl>
                                          <p:spTgt spid="23"/>
                                        </p:tgtEl>
                                      </p:cBhvr>
                                    </p:animEffect>
                                    <p:anim calcmode="lin" valueType="num">
                                      <p:cBhvr>
                                        <p:cTn id="170" dur="1000" fill="hold"/>
                                        <p:tgtEl>
                                          <p:spTgt spid="23"/>
                                        </p:tgtEl>
                                        <p:attrNameLst>
                                          <p:attrName>ppt_x</p:attrName>
                                        </p:attrNameLst>
                                      </p:cBhvr>
                                      <p:tavLst>
                                        <p:tav tm="0">
                                          <p:val>
                                            <p:strVal val="#ppt_x"/>
                                          </p:val>
                                        </p:tav>
                                        <p:tav tm="100000">
                                          <p:val>
                                            <p:strVal val="#ppt_x"/>
                                          </p:val>
                                        </p:tav>
                                      </p:tavLst>
                                    </p:anim>
                                    <p:anim calcmode="lin" valueType="num">
                                      <p:cBhvr>
                                        <p:cTn id="171"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72" fill="hold">
                      <p:stCondLst>
                        <p:cond delay="indefinite"/>
                      </p:stCondLst>
                      <p:childTnLst>
                        <p:par>
                          <p:cTn id="173" fill="hold">
                            <p:stCondLst>
                              <p:cond delay="0"/>
                            </p:stCondLst>
                            <p:childTnLst>
                              <p:par>
                                <p:cTn id="174" presetID="42" presetClass="entr" presetSubtype="0" fill="hold" grpId="0" nodeType="clickEffect">
                                  <p:stCondLst>
                                    <p:cond delay="0"/>
                                  </p:stCondLst>
                                  <p:childTnLst>
                                    <p:set>
                                      <p:cBhvr>
                                        <p:cTn id="175" dur="1" fill="hold">
                                          <p:stCondLst>
                                            <p:cond delay="0"/>
                                          </p:stCondLst>
                                        </p:cTn>
                                        <p:tgtEl>
                                          <p:spTgt spid="12"/>
                                        </p:tgtEl>
                                        <p:attrNameLst>
                                          <p:attrName>style.visibility</p:attrName>
                                        </p:attrNameLst>
                                      </p:cBhvr>
                                      <p:to>
                                        <p:strVal val="visible"/>
                                      </p:to>
                                    </p:set>
                                    <p:animEffect transition="in" filter="fade">
                                      <p:cBhvr>
                                        <p:cTn id="176" dur="1000"/>
                                        <p:tgtEl>
                                          <p:spTgt spid="12"/>
                                        </p:tgtEl>
                                      </p:cBhvr>
                                    </p:animEffect>
                                    <p:anim calcmode="lin" valueType="num">
                                      <p:cBhvr>
                                        <p:cTn id="177" dur="1000" fill="hold"/>
                                        <p:tgtEl>
                                          <p:spTgt spid="12"/>
                                        </p:tgtEl>
                                        <p:attrNameLst>
                                          <p:attrName>ppt_x</p:attrName>
                                        </p:attrNameLst>
                                      </p:cBhvr>
                                      <p:tavLst>
                                        <p:tav tm="0">
                                          <p:val>
                                            <p:strVal val="#ppt_x"/>
                                          </p:val>
                                        </p:tav>
                                        <p:tav tm="100000">
                                          <p:val>
                                            <p:strVal val="#ppt_x"/>
                                          </p:val>
                                        </p:tav>
                                      </p:tavLst>
                                    </p:anim>
                                    <p:anim calcmode="lin" valueType="num">
                                      <p:cBhvr>
                                        <p:cTn id="178" dur="1000" fill="hold"/>
                                        <p:tgtEl>
                                          <p:spTgt spid="12"/>
                                        </p:tgtEl>
                                        <p:attrNameLst>
                                          <p:attrName>ppt_y</p:attrName>
                                        </p:attrNameLst>
                                      </p:cBhvr>
                                      <p:tavLst>
                                        <p:tav tm="0">
                                          <p:val>
                                            <p:strVal val="#ppt_y+.1"/>
                                          </p:val>
                                        </p:tav>
                                        <p:tav tm="100000">
                                          <p:val>
                                            <p:strVal val="#ppt_y"/>
                                          </p:val>
                                        </p:tav>
                                      </p:tavLst>
                                    </p:anim>
                                  </p:childTnLst>
                                </p:cTn>
                              </p:par>
                              <p:par>
                                <p:cTn id="179" presetID="42" presetClass="entr" presetSubtype="0" fill="hold" grpId="0" nodeType="withEffect">
                                  <p:stCondLst>
                                    <p:cond delay="0"/>
                                  </p:stCondLst>
                                  <p:childTnLst>
                                    <p:set>
                                      <p:cBhvr>
                                        <p:cTn id="180" dur="1" fill="hold">
                                          <p:stCondLst>
                                            <p:cond delay="0"/>
                                          </p:stCondLst>
                                        </p:cTn>
                                        <p:tgtEl>
                                          <p:spTgt spid="24"/>
                                        </p:tgtEl>
                                        <p:attrNameLst>
                                          <p:attrName>style.visibility</p:attrName>
                                        </p:attrNameLst>
                                      </p:cBhvr>
                                      <p:to>
                                        <p:strVal val="visible"/>
                                      </p:to>
                                    </p:set>
                                    <p:animEffect transition="in" filter="fade">
                                      <p:cBhvr>
                                        <p:cTn id="181" dur="1000"/>
                                        <p:tgtEl>
                                          <p:spTgt spid="24"/>
                                        </p:tgtEl>
                                      </p:cBhvr>
                                    </p:animEffect>
                                    <p:anim calcmode="lin" valueType="num">
                                      <p:cBhvr>
                                        <p:cTn id="182" dur="1000" fill="hold"/>
                                        <p:tgtEl>
                                          <p:spTgt spid="24"/>
                                        </p:tgtEl>
                                        <p:attrNameLst>
                                          <p:attrName>ppt_x</p:attrName>
                                        </p:attrNameLst>
                                      </p:cBhvr>
                                      <p:tavLst>
                                        <p:tav tm="0">
                                          <p:val>
                                            <p:strVal val="#ppt_x"/>
                                          </p:val>
                                        </p:tav>
                                        <p:tav tm="100000">
                                          <p:val>
                                            <p:strVal val="#ppt_x"/>
                                          </p:val>
                                        </p:tav>
                                      </p:tavLst>
                                    </p:anim>
                                    <p:anim calcmode="lin" valueType="num">
                                      <p:cBhvr>
                                        <p:cTn id="183" dur="1000" fill="hold"/>
                                        <p:tgtEl>
                                          <p:spTgt spid="24"/>
                                        </p:tgtEl>
                                        <p:attrNameLst>
                                          <p:attrName>ppt_y</p:attrName>
                                        </p:attrNameLst>
                                      </p:cBhvr>
                                      <p:tavLst>
                                        <p:tav tm="0">
                                          <p:val>
                                            <p:strVal val="#ppt_y+.1"/>
                                          </p:val>
                                        </p:tav>
                                        <p:tav tm="100000">
                                          <p:val>
                                            <p:strVal val="#ppt_y"/>
                                          </p:val>
                                        </p:tav>
                                      </p:tavLst>
                                    </p:anim>
                                  </p:childTnLst>
                                </p:cTn>
                              </p:par>
                              <p:par>
                                <p:cTn id="184" presetID="42" presetClass="entr" presetSubtype="0" fill="hold" grpId="0" nodeType="withEffect">
                                  <p:stCondLst>
                                    <p:cond delay="0"/>
                                  </p:stCondLst>
                                  <p:childTnLst>
                                    <p:set>
                                      <p:cBhvr>
                                        <p:cTn id="185" dur="1" fill="hold">
                                          <p:stCondLst>
                                            <p:cond delay="0"/>
                                          </p:stCondLst>
                                        </p:cTn>
                                        <p:tgtEl>
                                          <p:spTgt spid="35"/>
                                        </p:tgtEl>
                                        <p:attrNameLst>
                                          <p:attrName>style.visibility</p:attrName>
                                        </p:attrNameLst>
                                      </p:cBhvr>
                                      <p:to>
                                        <p:strVal val="visible"/>
                                      </p:to>
                                    </p:set>
                                    <p:animEffect transition="in" filter="fade">
                                      <p:cBhvr>
                                        <p:cTn id="186" dur="1000"/>
                                        <p:tgtEl>
                                          <p:spTgt spid="35"/>
                                        </p:tgtEl>
                                      </p:cBhvr>
                                    </p:animEffect>
                                    <p:anim calcmode="lin" valueType="num">
                                      <p:cBhvr>
                                        <p:cTn id="187" dur="1000" fill="hold"/>
                                        <p:tgtEl>
                                          <p:spTgt spid="35"/>
                                        </p:tgtEl>
                                        <p:attrNameLst>
                                          <p:attrName>ppt_x</p:attrName>
                                        </p:attrNameLst>
                                      </p:cBhvr>
                                      <p:tavLst>
                                        <p:tav tm="0">
                                          <p:val>
                                            <p:strVal val="#ppt_x"/>
                                          </p:val>
                                        </p:tav>
                                        <p:tav tm="100000">
                                          <p:val>
                                            <p:strVal val="#ppt_x"/>
                                          </p:val>
                                        </p:tav>
                                      </p:tavLst>
                                    </p:anim>
                                    <p:anim calcmode="lin" valueType="num">
                                      <p:cBhvr>
                                        <p:cTn id="188" dur="1000" fill="hold"/>
                                        <p:tgtEl>
                                          <p:spTgt spid="35"/>
                                        </p:tgtEl>
                                        <p:attrNameLst>
                                          <p:attrName>ppt_y</p:attrName>
                                        </p:attrNameLst>
                                      </p:cBhvr>
                                      <p:tavLst>
                                        <p:tav tm="0">
                                          <p:val>
                                            <p:strVal val="#ppt_y+.1"/>
                                          </p:val>
                                        </p:tav>
                                        <p:tav tm="100000">
                                          <p:val>
                                            <p:strVal val="#ppt_y"/>
                                          </p:val>
                                        </p:tav>
                                      </p:tavLst>
                                    </p:anim>
                                  </p:childTnLst>
                                </p:cTn>
                              </p:par>
                              <p:par>
                                <p:cTn id="189" presetID="42" presetClass="entr" presetSubtype="0" fill="hold" grpId="0" nodeType="withEffect">
                                  <p:stCondLst>
                                    <p:cond delay="0"/>
                                  </p:stCondLst>
                                  <p:childTnLst>
                                    <p:set>
                                      <p:cBhvr>
                                        <p:cTn id="190" dur="1" fill="hold">
                                          <p:stCondLst>
                                            <p:cond delay="0"/>
                                          </p:stCondLst>
                                        </p:cTn>
                                        <p:tgtEl>
                                          <p:spTgt spid="36"/>
                                        </p:tgtEl>
                                        <p:attrNameLst>
                                          <p:attrName>style.visibility</p:attrName>
                                        </p:attrNameLst>
                                      </p:cBhvr>
                                      <p:to>
                                        <p:strVal val="visible"/>
                                      </p:to>
                                    </p:set>
                                    <p:animEffect transition="in" filter="fade">
                                      <p:cBhvr>
                                        <p:cTn id="191" dur="1000"/>
                                        <p:tgtEl>
                                          <p:spTgt spid="36"/>
                                        </p:tgtEl>
                                      </p:cBhvr>
                                    </p:animEffect>
                                    <p:anim calcmode="lin" valueType="num">
                                      <p:cBhvr>
                                        <p:cTn id="192" dur="1000" fill="hold"/>
                                        <p:tgtEl>
                                          <p:spTgt spid="36"/>
                                        </p:tgtEl>
                                        <p:attrNameLst>
                                          <p:attrName>ppt_x</p:attrName>
                                        </p:attrNameLst>
                                      </p:cBhvr>
                                      <p:tavLst>
                                        <p:tav tm="0">
                                          <p:val>
                                            <p:strVal val="#ppt_x"/>
                                          </p:val>
                                        </p:tav>
                                        <p:tav tm="100000">
                                          <p:val>
                                            <p:strVal val="#ppt_x"/>
                                          </p:val>
                                        </p:tav>
                                      </p:tavLst>
                                    </p:anim>
                                    <p:anim calcmode="lin" valueType="num">
                                      <p:cBhvr>
                                        <p:cTn id="193"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194" fill="hold">
                      <p:stCondLst>
                        <p:cond delay="indefinite"/>
                      </p:stCondLst>
                      <p:childTnLst>
                        <p:par>
                          <p:cTn id="195" fill="hold">
                            <p:stCondLst>
                              <p:cond delay="0"/>
                            </p:stCondLst>
                            <p:childTnLst>
                              <p:par>
                                <p:cTn id="196" presetID="42" presetClass="entr" presetSubtype="0" fill="hold" grpId="0" nodeType="clickEffect">
                                  <p:stCondLst>
                                    <p:cond delay="0"/>
                                  </p:stCondLst>
                                  <p:childTnLst>
                                    <p:set>
                                      <p:cBhvr>
                                        <p:cTn id="197" dur="1" fill="hold">
                                          <p:stCondLst>
                                            <p:cond delay="0"/>
                                          </p:stCondLst>
                                        </p:cTn>
                                        <p:tgtEl>
                                          <p:spTgt spid="18"/>
                                        </p:tgtEl>
                                        <p:attrNameLst>
                                          <p:attrName>style.visibility</p:attrName>
                                        </p:attrNameLst>
                                      </p:cBhvr>
                                      <p:to>
                                        <p:strVal val="visible"/>
                                      </p:to>
                                    </p:set>
                                    <p:animEffect transition="in" filter="fade">
                                      <p:cBhvr>
                                        <p:cTn id="198" dur="1000"/>
                                        <p:tgtEl>
                                          <p:spTgt spid="18"/>
                                        </p:tgtEl>
                                      </p:cBhvr>
                                    </p:animEffect>
                                    <p:anim calcmode="lin" valueType="num">
                                      <p:cBhvr>
                                        <p:cTn id="199" dur="1000" fill="hold"/>
                                        <p:tgtEl>
                                          <p:spTgt spid="18"/>
                                        </p:tgtEl>
                                        <p:attrNameLst>
                                          <p:attrName>ppt_x</p:attrName>
                                        </p:attrNameLst>
                                      </p:cBhvr>
                                      <p:tavLst>
                                        <p:tav tm="0">
                                          <p:val>
                                            <p:strVal val="#ppt_x"/>
                                          </p:val>
                                        </p:tav>
                                        <p:tav tm="100000">
                                          <p:val>
                                            <p:strVal val="#ppt_x"/>
                                          </p:val>
                                        </p:tav>
                                      </p:tavLst>
                                    </p:anim>
                                    <p:anim calcmode="lin" valueType="num">
                                      <p:cBhvr>
                                        <p:cTn id="200" dur="1000" fill="hold"/>
                                        <p:tgtEl>
                                          <p:spTgt spid="18"/>
                                        </p:tgtEl>
                                        <p:attrNameLst>
                                          <p:attrName>ppt_y</p:attrName>
                                        </p:attrNameLst>
                                      </p:cBhvr>
                                      <p:tavLst>
                                        <p:tav tm="0">
                                          <p:val>
                                            <p:strVal val="#ppt_y+.1"/>
                                          </p:val>
                                        </p:tav>
                                        <p:tav tm="100000">
                                          <p:val>
                                            <p:strVal val="#ppt_y"/>
                                          </p:val>
                                        </p:tav>
                                      </p:tavLst>
                                    </p:anim>
                                  </p:childTnLst>
                                </p:cTn>
                              </p:par>
                              <p:par>
                                <p:cTn id="201" presetID="42" presetClass="entr" presetSubtype="0" fill="hold" grpId="0" nodeType="withEffect">
                                  <p:stCondLst>
                                    <p:cond delay="0"/>
                                  </p:stCondLst>
                                  <p:childTnLst>
                                    <p:set>
                                      <p:cBhvr>
                                        <p:cTn id="202" dur="1" fill="hold">
                                          <p:stCondLst>
                                            <p:cond delay="0"/>
                                          </p:stCondLst>
                                        </p:cTn>
                                        <p:tgtEl>
                                          <p:spTgt spid="32"/>
                                        </p:tgtEl>
                                        <p:attrNameLst>
                                          <p:attrName>style.visibility</p:attrName>
                                        </p:attrNameLst>
                                      </p:cBhvr>
                                      <p:to>
                                        <p:strVal val="visible"/>
                                      </p:to>
                                    </p:set>
                                    <p:animEffect transition="in" filter="fade">
                                      <p:cBhvr>
                                        <p:cTn id="203" dur="1000"/>
                                        <p:tgtEl>
                                          <p:spTgt spid="32"/>
                                        </p:tgtEl>
                                      </p:cBhvr>
                                    </p:animEffect>
                                    <p:anim calcmode="lin" valueType="num">
                                      <p:cBhvr>
                                        <p:cTn id="204" dur="1000" fill="hold"/>
                                        <p:tgtEl>
                                          <p:spTgt spid="32"/>
                                        </p:tgtEl>
                                        <p:attrNameLst>
                                          <p:attrName>ppt_x</p:attrName>
                                        </p:attrNameLst>
                                      </p:cBhvr>
                                      <p:tavLst>
                                        <p:tav tm="0">
                                          <p:val>
                                            <p:strVal val="#ppt_x"/>
                                          </p:val>
                                        </p:tav>
                                        <p:tav tm="100000">
                                          <p:val>
                                            <p:strVal val="#ppt_x"/>
                                          </p:val>
                                        </p:tav>
                                      </p:tavLst>
                                    </p:anim>
                                    <p:anim calcmode="lin" valueType="num">
                                      <p:cBhvr>
                                        <p:cTn id="205" dur="1000" fill="hold"/>
                                        <p:tgtEl>
                                          <p:spTgt spid="32"/>
                                        </p:tgtEl>
                                        <p:attrNameLst>
                                          <p:attrName>ppt_y</p:attrName>
                                        </p:attrNameLst>
                                      </p:cBhvr>
                                      <p:tavLst>
                                        <p:tav tm="0">
                                          <p:val>
                                            <p:strVal val="#ppt_y+.1"/>
                                          </p:val>
                                        </p:tav>
                                        <p:tav tm="100000">
                                          <p:val>
                                            <p:strVal val="#ppt_y"/>
                                          </p:val>
                                        </p:tav>
                                      </p:tavLst>
                                    </p:anim>
                                  </p:childTnLst>
                                </p:cTn>
                              </p:par>
                              <p:par>
                                <p:cTn id="206" presetID="42" presetClass="entr" presetSubtype="0" fill="hold" grpId="0" nodeType="withEffect">
                                  <p:stCondLst>
                                    <p:cond delay="0"/>
                                  </p:stCondLst>
                                  <p:childTnLst>
                                    <p:set>
                                      <p:cBhvr>
                                        <p:cTn id="207" dur="1" fill="hold">
                                          <p:stCondLst>
                                            <p:cond delay="0"/>
                                          </p:stCondLst>
                                        </p:cTn>
                                        <p:tgtEl>
                                          <p:spTgt spid="33"/>
                                        </p:tgtEl>
                                        <p:attrNameLst>
                                          <p:attrName>style.visibility</p:attrName>
                                        </p:attrNameLst>
                                      </p:cBhvr>
                                      <p:to>
                                        <p:strVal val="visible"/>
                                      </p:to>
                                    </p:set>
                                    <p:animEffect transition="in" filter="fade">
                                      <p:cBhvr>
                                        <p:cTn id="208" dur="1000"/>
                                        <p:tgtEl>
                                          <p:spTgt spid="33"/>
                                        </p:tgtEl>
                                      </p:cBhvr>
                                    </p:animEffect>
                                    <p:anim calcmode="lin" valueType="num">
                                      <p:cBhvr>
                                        <p:cTn id="209" dur="1000" fill="hold"/>
                                        <p:tgtEl>
                                          <p:spTgt spid="33"/>
                                        </p:tgtEl>
                                        <p:attrNameLst>
                                          <p:attrName>ppt_x</p:attrName>
                                        </p:attrNameLst>
                                      </p:cBhvr>
                                      <p:tavLst>
                                        <p:tav tm="0">
                                          <p:val>
                                            <p:strVal val="#ppt_x"/>
                                          </p:val>
                                        </p:tav>
                                        <p:tav tm="100000">
                                          <p:val>
                                            <p:strVal val="#ppt_x"/>
                                          </p:val>
                                        </p:tav>
                                      </p:tavLst>
                                    </p:anim>
                                    <p:anim calcmode="lin" valueType="num">
                                      <p:cBhvr>
                                        <p:cTn id="210" dur="1000" fill="hold"/>
                                        <p:tgtEl>
                                          <p:spTgt spid="33"/>
                                        </p:tgtEl>
                                        <p:attrNameLst>
                                          <p:attrName>ppt_y</p:attrName>
                                        </p:attrNameLst>
                                      </p:cBhvr>
                                      <p:tavLst>
                                        <p:tav tm="0">
                                          <p:val>
                                            <p:strVal val="#ppt_y+.1"/>
                                          </p:val>
                                        </p:tav>
                                        <p:tav tm="100000">
                                          <p:val>
                                            <p:strVal val="#ppt_y"/>
                                          </p:val>
                                        </p:tav>
                                      </p:tavLst>
                                    </p:anim>
                                  </p:childTnLst>
                                </p:cTn>
                              </p:par>
                              <p:par>
                                <p:cTn id="211" presetID="42" presetClass="entr" presetSubtype="0" fill="hold" grpId="0" nodeType="withEffect">
                                  <p:stCondLst>
                                    <p:cond delay="0"/>
                                  </p:stCondLst>
                                  <p:childTnLst>
                                    <p:set>
                                      <p:cBhvr>
                                        <p:cTn id="212" dur="1" fill="hold">
                                          <p:stCondLst>
                                            <p:cond delay="0"/>
                                          </p:stCondLst>
                                        </p:cTn>
                                        <p:tgtEl>
                                          <p:spTgt spid="49"/>
                                        </p:tgtEl>
                                        <p:attrNameLst>
                                          <p:attrName>style.visibility</p:attrName>
                                        </p:attrNameLst>
                                      </p:cBhvr>
                                      <p:to>
                                        <p:strVal val="visible"/>
                                      </p:to>
                                    </p:set>
                                    <p:animEffect transition="in" filter="fade">
                                      <p:cBhvr>
                                        <p:cTn id="213" dur="1000"/>
                                        <p:tgtEl>
                                          <p:spTgt spid="49"/>
                                        </p:tgtEl>
                                      </p:cBhvr>
                                    </p:animEffect>
                                    <p:anim calcmode="lin" valueType="num">
                                      <p:cBhvr>
                                        <p:cTn id="214" dur="1000" fill="hold"/>
                                        <p:tgtEl>
                                          <p:spTgt spid="49"/>
                                        </p:tgtEl>
                                        <p:attrNameLst>
                                          <p:attrName>ppt_x</p:attrName>
                                        </p:attrNameLst>
                                      </p:cBhvr>
                                      <p:tavLst>
                                        <p:tav tm="0">
                                          <p:val>
                                            <p:strVal val="#ppt_x"/>
                                          </p:val>
                                        </p:tav>
                                        <p:tav tm="100000">
                                          <p:val>
                                            <p:strVal val="#ppt_x"/>
                                          </p:val>
                                        </p:tav>
                                      </p:tavLst>
                                    </p:anim>
                                    <p:anim calcmode="lin" valueType="num">
                                      <p:cBhvr>
                                        <p:cTn id="215" dur="1000" fill="hold"/>
                                        <p:tgtEl>
                                          <p:spTgt spid="49"/>
                                        </p:tgtEl>
                                        <p:attrNameLst>
                                          <p:attrName>ppt_y</p:attrName>
                                        </p:attrNameLst>
                                      </p:cBhvr>
                                      <p:tavLst>
                                        <p:tav tm="0">
                                          <p:val>
                                            <p:strVal val="#ppt_y+.1"/>
                                          </p:val>
                                        </p:tav>
                                        <p:tav tm="100000">
                                          <p:val>
                                            <p:strVal val="#ppt_y"/>
                                          </p:val>
                                        </p:tav>
                                      </p:tavLst>
                                    </p:anim>
                                  </p:childTnLst>
                                </p:cTn>
                              </p:par>
                              <p:par>
                                <p:cTn id="216" presetID="42" presetClass="entr" presetSubtype="0" fill="hold" grpId="0" nodeType="withEffect">
                                  <p:stCondLst>
                                    <p:cond delay="0"/>
                                  </p:stCondLst>
                                  <p:childTnLst>
                                    <p:set>
                                      <p:cBhvr>
                                        <p:cTn id="217" dur="1" fill="hold">
                                          <p:stCondLst>
                                            <p:cond delay="0"/>
                                          </p:stCondLst>
                                        </p:cTn>
                                        <p:tgtEl>
                                          <p:spTgt spid="50"/>
                                        </p:tgtEl>
                                        <p:attrNameLst>
                                          <p:attrName>style.visibility</p:attrName>
                                        </p:attrNameLst>
                                      </p:cBhvr>
                                      <p:to>
                                        <p:strVal val="visible"/>
                                      </p:to>
                                    </p:set>
                                    <p:animEffect transition="in" filter="fade">
                                      <p:cBhvr>
                                        <p:cTn id="218" dur="1000"/>
                                        <p:tgtEl>
                                          <p:spTgt spid="50"/>
                                        </p:tgtEl>
                                      </p:cBhvr>
                                    </p:animEffect>
                                    <p:anim calcmode="lin" valueType="num">
                                      <p:cBhvr>
                                        <p:cTn id="219" dur="1000" fill="hold"/>
                                        <p:tgtEl>
                                          <p:spTgt spid="50"/>
                                        </p:tgtEl>
                                        <p:attrNameLst>
                                          <p:attrName>ppt_x</p:attrName>
                                        </p:attrNameLst>
                                      </p:cBhvr>
                                      <p:tavLst>
                                        <p:tav tm="0">
                                          <p:val>
                                            <p:strVal val="#ppt_x"/>
                                          </p:val>
                                        </p:tav>
                                        <p:tav tm="100000">
                                          <p:val>
                                            <p:strVal val="#ppt_x"/>
                                          </p:val>
                                        </p:tav>
                                      </p:tavLst>
                                    </p:anim>
                                    <p:anim calcmode="lin" valueType="num">
                                      <p:cBhvr>
                                        <p:cTn id="220"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4" grpId="0" animBg="1"/>
      <p:bldP spid="12" grpId="0" animBg="1"/>
      <p:bldP spid="13" grpId="0" animBg="1"/>
      <p:bldP spid="14" grpId="0" animBg="1"/>
      <p:bldP spid="15" grpId="0" animBg="1"/>
      <p:bldP spid="16" grpId="0" animBg="1"/>
      <p:bldP spid="17" grpId="0" animBg="1"/>
      <p:bldP spid="20"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C2413E75-1777-4005-A89C-2B764D71823A}"/>
              </a:ext>
            </a:extLst>
          </p:cNvPr>
          <p:cNvSpPr/>
          <p:nvPr/>
        </p:nvSpPr>
        <p:spPr>
          <a:xfrm>
            <a:off x="699247" y="704851"/>
            <a:ext cx="6269849" cy="5441950"/>
          </a:xfrm>
          <a:custGeom>
            <a:avLst/>
            <a:gdLst>
              <a:gd name="connsiteX0" fmla="*/ 0 w 6269849"/>
              <a:gd name="connsiteY0" fmla="*/ 0 h 5441950"/>
              <a:gd name="connsiteX1" fmla="*/ 6202008 w 6269849"/>
              <a:gd name="connsiteY1" fmla="*/ 0 h 5441950"/>
              <a:gd name="connsiteX2" fmla="*/ 6029119 w 6269849"/>
              <a:gd name="connsiteY2" fmla="*/ 231201 h 5441950"/>
              <a:gd name="connsiteX3" fmla="*/ 5282454 w 6269849"/>
              <a:gd name="connsiteY3" fmla="*/ 2675614 h 5441950"/>
              <a:gd name="connsiteX4" fmla="*/ 6029119 w 6269849"/>
              <a:gd name="connsiteY4" fmla="*/ 5120027 h 5441950"/>
              <a:gd name="connsiteX5" fmla="*/ 6269849 w 6269849"/>
              <a:gd name="connsiteY5" fmla="*/ 5441950 h 5441950"/>
              <a:gd name="connsiteX6" fmla="*/ 0 w 6269849"/>
              <a:gd name="connsiteY6" fmla="*/ 5441950 h 544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69849" h="5441950">
                <a:moveTo>
                  <a:pt x="0" y="0"/>
                </a:moveTo>
                <a:lnTo>
                  <a:pt x="6202008" y="0"/>
                </a:lnTo>
                <a:lnTo>
                  <a:pt x="6029119" y="231201"/>
                </a:lnTo>
                <a:cubicBezTo>
                  <a:pt x="5557714" y="928973"/>
                  <a:pt x="5282454" y="1770149"/>
                  <a:pt x="5282454" y="2675614"/>
                </a:cubicBezTo>
                <a:cubicBezTo>
                  <a:pt x="5282454" y="3581080"/>
                  <a:pt x="5557714" y="4422255"/>
                  <a:pt x="6029119" y="5120027"/>
                </a:cubicBezTo>
                <a:lnTo>
                  <a:pt x="6269849" y="5441950"/>
                </a:lnTo>
                <a:lnTo>
                  <a:pt x="0" y="544195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7169B9F1-8333-4C3A-933D-B1F9C10587F5}"/>
              </a:ext>
            </a:extLst>
          </p:cNvPr>
          <p:cNvGrpSpPr/>
          <p:nvPr/>
        </p:nvGrpSpPr>
        <p:grpSpPr>
          <a:xfrm>
            <a:off x="970478" y="5055827"/>
            <a:ext cx="2143567" cy="838275"/>
            <a:chOff x="2112299" y="4170519"/>
            <a:chExt cx="1892292" cy="697617"/>
          </a:xfrm>
        </p:grpSpPr>
        <p:grpSp>
          <p:nvGrpSpPr>
            <p:cNvPr id="33" name="Group 32">
              <a:extLst>
                <a:ext uri="{FF2B5EF4-FFF2-40B4-BE49-F238E27FC236}">
                  <a16:creationId xmlns:a16="http://schemas.microsoft.com/office/drawing/2014/main" id="{E9F16CDD-FADE-4805-BE6A-FA2557096397}"/>
                </a:ext>
              </a:extLst>
            </p:cNvPr>
            <p:cNvGrpSpPr/>
            <p:nvPr/>
          </p:nvGrpSpPr>
          <p:grpSpPr>
            <a:xfrm>
              <a:off x="2183877" y="4228110"/>
              <a:ext cx="1801784" cy="615858"/>
              <a:chOff x="2273069" y="3077762"/>
              <a:chExt cx="1801784" cy="615858"/>
            </a:xfrm>
            <a:effectLst>
              <a:outerShdw blurRad="76200" dist="38100" dir="2700000" algn="tl" rotWithShape="0">
                <a:prstClr val="black">
                  <a:alpha val="12000"/>
                </a:prstClr>
              </a:outerShdw>
            </a:effectLst>
          </p:grpSpPr>
          <p:sp>
            <p:nvSpPr>
              <p:cNvPr id="38" name="Rectangle 37">
                <a:extLst>
                  <a:ext uri="{FF2B5EF4-FFF2-40B4-BE49-F238E27FC236}">
                    <a16:creationId xmlns:a16="http://schemas.microsoft.com/office/drawing/2014/main" id="{79F4B9C4-B09D-48EB-A835-7A5740780D77}"/>
                  </a:ext>
                </a:extLst>
              </p:cNvPr>
              <p:cNvSpPr/>
              <p:nvPr/>
            </p:nvSpPr>
            <p:spPr>
              <a:xfrm>
                <a:off x="2273069" y="3077762"/>
                <a:ext cx="1801784" cy="6158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Freeform: Shape 38">
                <a:extLst>
                  <a:ext uri="{FF2B5EF4-FFF2-40B4-BE49-F238E27FC236}">
                    <a16:creationId xmlns:a16="http://schemas.microsoft.com/office/drawing/2014/main" id="{B8BB7F17-2EA6-4379-859E-67C5B26CA171}"/>
                  </a:ext>
                </a:extLst>
              </p:cNvPr>
              <p:cNvSpPr/>
              <p:nvPr/>
            </p:nvSpPr>
            <p:spPr>
              <a:xfrm>
                <a:off x="3644389" y="3320944"/>
                <a:ext cx="430464" cy="37267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3BBE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4" name="TextBox 33">
              <a:extLst>
                <a:ext uri="{FF2B5EF4-FFF2-40B4-BE49-F238E27FC236}">
                  <a16:creationId xmlns:a16="http://schemas.microsoft.com/office/drawing/2014/main" id="{9F8CFE95-39F1-40CE-9CA5-AA64A43390DC}"/>
                </a:ext>
              </a:extLst>
            </p:cNvPr>
            <p:cNvSpPr txBox="1"/>
            <p:nvPr/>
          </p:nvSpPr>
          <p:spPr>
            <a:xfrm>
              <a:off x="3599075" y="4468026"/>
              <a:ext cx="405516" cy="400110"/>
            </a:xfrm>
            <a:prstGeom prst="rect">
              <a:avLst/>
            </a:prstGeom>
            <a:noFill/>
          </p:spPr>
          <p:txBody>
            <a:bodyPr wrap="square" rtlCol="0">
              <a:spAutoFit/>
            </a:bodyPr>
            <a:lstStyle/>
            <a:p>
              <a:pPr algn="ctr"/>
              <a:r>
                <a:rPr lang="en-US" sz="2000" b="1" dirty="0">
                  <a:solidFill>
                    <a:schemeClr val="bg1"/>
                  </a:solidFill>
                </a:rPr>
                <a:t>5</a:t>
              </a:r>
            </a:p>
          </p:txBody>
        </p:sp>
        <p:grpSp>
          <p:nvGrpSpPr>
            <p:cNvPr id="35" name="Group 34">
              <a:extLst>
                <a:ext uri="{FF2B5EF4-FFF2-40B4-BE49-F238E27FC236}">
                  <a16:creationId xmlns:a16="http://schemas.microsoft.com/office/drawing/2014/main" id="{E10C2FEA-E11E-45E4-A60F-A2BC9E9032CD}"/>
                </a:ext>
              </a:extLst>
            </p:cNvPr>
            <p:cNvGrpSpPr/>
            <p:nvPr/>
          </p:nvGrpSpPr>
          <p:grpSpPr>
            <a:xfrm>
              <a:off x="2112299" y="4170519"/>
              <a:ext cx="1697827" cy="635629"/>
              <a:chOff x="1453670" y="3593091"/>
              <a:chExt cx="1697827" cy="635629"/>
            </a:xfrm>
          </p:grpSpPr>
          <p:sp>
            <p:nvSpPr>
              <p:cNvPr id="36" name="TextBox 35">
                <a:extLst>
                  <a:ext uri="{FF2B5EF4-FFF2-40B4-BE49-F238E27FC236}">
                    <a16:creationId xmlns:a16="http://schemas.microsoft.com/office/drawing/2014/main" id="{0FAA870E-23A3-4DF9-8611-68EED03E09B4}"/>
                  </a:ext>
                </a:extLst>
              </p:cNvPr>
              <p:cNvSpPr txBox="1"/>
              <p:nvPr/>
            </p:nvSpPr>
            <p:spPr>
              <a:xfrm>
                <a:off x="1455889" y="3793293"/>
                <a:ext cx="1695608" cy="435427"/>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Good learning Platform</a:t>
                </a:r>
              </a:p>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Find tutor.</a:t>
                </a:r>
              </a:p>
            </p:txBody>
          </p:sp>
          <p:sp>
            <p:nvSpPr>
              <p:cNvPr id="37" name="TextBox 36">
                <a:extLst>
                  <a:ext uri="{FF2B5EF4-FFF2-40B4-BE49-F238E27FC236}">
                    <a16:creationId xmlns:a16="http://schemas.microsoft.com/office/drawing/2014/main" id="{C3D3581B-023D-4E27-BA70-993060AB2F91}"/>
                  </a:ext>
                </a:extLst>
              </p:cNvPr>
              <p:cNvSpPr txBox="1"/>
              <p:nvPr/>
            </p:nvSpPr>
            <p:spPr>
              <a:xfrm>
                <a:off x="1453670" y="3593091"/>
                <a:ext cx="1654285" cy="281747"/>
              </a:xfrm>
              <a:prstGeom prst="rect">
                <a:avLst/>
              </a:prstGeom>
              <a:noFill/>
            </p:spPr>
            <p:txBody>
              <a:bodyPr wrap="square" rtlCol="0">
                <a:spAutoFit/>
              </a:bodyPr>
              <a:lstStyle/>
              <a:p>
                <a:r>
                  <a:rPr lang="en-US" sz="1600" b="1" dirty="0">
                    <a:solidFill>
                      <a:srgbClr val="3BBEBE"/>
                    </a:solidFill>
                    <a:latin typeface="Tw Cen MT" panose="020B0602020104020603" pitchFamily="34" charset="0"/>
                    <a:ea typeface="Tahoma" panose="020B0604030504040204" pitchFamily="34" charset="0"/>
                    <a:cs typeface="Arial" panose="020B0604020202020204" pitchFamily="34" charset="0"/>
                  </a:rPr>
                  <a:t>Opportunities</a:t>
                </a:r>
              </a:p>
            </p:txBody>
          </p:sp>
        </p:grpSp>
      </p:grpSp>
      <p:grpSp>
        <p:nvGrpSpPr>
          <p:cNvPr id="56" name="Group 55">
            <a:extLst>
              <a:ext uri="{FF2B5EF4-FFF2-40B4-BE49-F238E27FC236}">
                <a16:creationId xmlns:a16="http://schemas.microsoft.com/office/drawing/2014/main" id="{62627245-36A7-429D-8FD9-5AA5521EC1E7}"/>
              </a:ext>
            </a:extLst>
          </p:cNvPr>
          <p:cNvGrpSpPr/>
          <p:nvPr/>
        </p:nvGrpSpPr>
        <p:grpSpPr>
          <a:xfrm>
            <a:off x="3194643" y="5113391"/>
            <a:ext cx="1820714" cy="640026"/>
            <a:chOff x="2183877" y="4228110"/>
            <a:chExt cx="1820714" cy="640026"/>
          </a:xfrm>
        </p:grpSpPr>
        <p:grpSp>
          <p:nvGrpSpPr>
            <p:cNvPr id="57" name="Group 56">
              <a:extLst>
                <a:ext uri="{FF2B5EF4-FFF2-40B4-BE49-F238E27FC236}">
                  <a16:creationId xmlns:a16="http://schemas.microsoft.com/office/drawing/2014/main" id="{1218AC25-E2FA-43F0-9128-0C5B9AA5465C}"/>
                </a:ext>
              </a:extLst>
            </p:cNvPr>
            <p:cNvGrpSpPr/>
            <p:nvPr/>
          </p:nvGrpSpPr>
          <p:grpSpPr>
            <a:xfrm>
              <a:off x="2183877" y="4228110"/>
              <a:ext cx="1801784" cy="615858"/>
              <a:chOff x="2273069" y="3077762"/>
              <a:chExt cx="1801784" cy="615858"/>
            </a:xfrm>
            <a:effectLst>
              <a:outerShdw blurRad="76200" dist="38100" dir="2700000" algn="tl" rotWithShape="0">
                <a:prstClr val="black">
                  <a:alpha val="12000"/>
                </a:prstClr>
              </a:outerShdw>
            </a:effectLst>
          </p:grpSpPr>
          <p:sp>
            <p:nvSpPr>
              <p:cNvPr id="62" name="Rectangle 61">
                <a:extLst>
                  <a:ext uri="{FF2B5EF4-FFF2-40B4-BE49-F238E27FC236}">
                    <a16:creationId xmlns:a16="http://schemas.microsoft.com/office/drawing/2014/main" id="{CC822154-E7D2-488E-B29B-CD07DF5EBCC8}"/>
                  </a:ext>
                </a:extLst>
              </p:cNvPr>
              <p:cNvSpPr/>
              <p:nvPr/>
            </p:nvSpPr>
            <p:spPr>
              <a:xfrm>
                <a:off x="2273069" y="3077762"/>
                <a:ext cx="1801784" cy="6158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Freeform: Shape 62">
                <a:extLst>
                  <a:ext uri="{FF2B5EF4-FFF2-40B4-BE49-F238E27FC236}">
                    <a16:creationId xmlns:a16="http://schemas.microsoft.com/office/drawing/2014/main" id="{32D77126-6C51-443F-87EE-27A658CC0639}"/>
                  </a:ext>
                </a:extLst>
              </p:cNvPr>
              <p:cNvSpPr/>
              <p:nvPr/>
            </p:nvSpPr>
            <p:spPr>
              <a:xfrm>
                <a:off x="3644389" y="3320944"/>
                <a:ext cx="430464" cy="37267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D871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8" name="TextBox 57">
              <a:extLst>
                <a:ext uri="{FF2B5EF4-FFF2-40B4-BE49-F238E27FC236}">
                  <a16:creationId xmlns:a16="http://schemas.microsoft.com/office/drawing/2014/main" id="{F32F2CF3-21BB-41F6-93F3-0ABB1105F26B}"/>
                </a:ext>
              </a:extLst>
            </p:cNvPr>
            <p:cNvSpPr txBox="1"/>
            <p:nvPr/>
          </p:nvSpPr>
          <p:spPr>
            <a:xfrm>
              <a:off x="3599075" y="4468026"/>
              <a:ext cx="405516" cy="400110"/>
            </a:xfrm>
            <a:prstGeom prst="rect">
              <a:avLst/>
            </a:prstGeom>
            <a:noFill/>
          </p:spPr>
          <p:txBody>
            <a:bodyPr wrap="square" rtlCol="0">
              <a:spAutoFit/>
            </a:bodyPr>
            <a:lstStyle/>
            <a:p>
              <a:pPr algn="ctr"/>
              <a:r>
                <a:rPr lang="en-US" sz="2000" b="1" dirty="0">
                  <a:solidFill>
                    <a:schemeClr val="bg1"/>
                  </a:solidFill>
                </a:rPr>
                <a:t>6</a:t>
              </a:r>
            </a:p>
          </p:txBody>
        </p:sp>
        <p:grpSp>
          <p:nvGrpSpPr>
            <p:cNvPr id="59" name="Group 58">
              <a:extLst>
                <a:ext uri="{FF2B5EF4-FFF2-40B4-BE49-F238E27FC236}">
                  <a16:creationId xmlns:a16="http://schemas.microsoft.com/office/drawing/2014/main" id="{0C6CA0AB-20D2-4A30-AE1A-CD45850AFFBF}"/>
                </a:ext>
              </a:extLst>
            </p:cNvPr>
            <p:cNvGrpSpPr/>
            <p:nvPr/>
          </p:nvGrpSpPr>
          <p:grpSpPr>
            <a:xfrm>
              <a:off x="2183878" y="4236061"/>
              <a:ext cx="1654286" cy="560335"/>
              <a:chOff x="1525249" y="3658633"/>
              <a:chExt cx="1654286" cy="560335"/>
            </a:xfrm>
          </p:grpSpPr>
          <p:sp>
            <p:nvSpPr>
              <p:cNvPr id="60" name="TextBox 59">
                <a:extLst>
                  <a:ext uri="{FF2B5EF4-FFF2-40B4-BE49-F238E27FC236}">
                    <a16:creationId xmlns:a16="http://schemas.microsoft.com/office/drawing/2014/main" id="{0D5DA29C-401E-4C97-913C-BA7D6884A1F0}"/>
                  </a:ext>
                </a:extLst>
              </p:cNvPr>
              <p:cNvSpPr txBox="1"/>
              <p:nvPr/>
            </p:nvSpPr>
            <p:spPr>
              <a:xfrm>
                <a:off x="1525249" y="3911191"/>
                <a:ext cx="1390489" cy="307777"/>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Add home tutor</a:t>
                </a:r>
              </a:p>
            </p:txBody>
          </p:sp>
          <p:sp>
            <p:nvSpPr>
              <p:cNvPr id="61" name="TextBox 60">
                <a:extLst>
                  <a:ext uri="{FF2B5EF4-FFF2-40B4-BE49-F238E27FC236}">
                    <a16:creationId xmlns:a16="http://schemas.microsoft.com/office/drawing/2014/main" id="{A3C67DB2-B0E1-4CC6-9F97-2169051163F8}"/>
                  </a:ext>
                </a:extLst>
              </p:cNvPr>
              <p:cNvSpPr txBox="1"/>
              <p:nvPr/>
            </p:nvSpPr>
            <p:spPr>
              <a:xfrm>
                <a:off x="1525250" y="3658633"/>
                <a:ext cx="1654285" cy="338554"/>
              </a:xfrm>
              <a:prstGeom prst="rect">
                <a:avLst/>
              </a:prstGeom>
              <a:noFill/>
            </p:spPr>
            <p:txBody>
              <a:bodyPr wrap="square" rtlCol="0">
                <a:spAutoFit/>
              </a:bodyPr>
              <a:lstStyle/>
              <a:p>
                <a:r>
                  <a:rPr lang="en-US" sz="1600" b="1" dirty="0">
                    <a:solidFill>
                      <a:srgbClr val="D8717B"/>
                    </a:solidFill>
                    <a:latin typeface="Tw Cen MT" panose="020B0602020104020603" pitchFamily="34" charset="0"/>
                    <a:ea typeface="Tahoma" panose="020B0604030504040204" pitchFamily="34" charset="0"/>
                    <a:cs typeface="Arial" panose="020B0604020202020204" pitchFamily="34" charset="0"/>
                  </a:rPr>
                  <a:t>Future Plans</a:t>
                </a:r>
              </a:p>
            </p:txBody>
          </p:sp>
        </p:grpSp>
      </p:grpSp>
      <p:grpSp>
        <p:nvGrpSpPr>
          <p:cNvPr id="17" name="Group 16">
            <a:extLst>
              <a:ext uri="{FF2B5EF4-FFF2-40B4-BE49-F238E27FC236}">
                <a16:creationId xmlns:a16="http://schemas.microsoft.com/office/drawing/2014/main" id="{F3D60718-3027-40EE-AF08-597F73D6BA64}"/>
              </a:ext>
            </a:extLst>
          </p:cNvPr>
          <p:cNvGrpSpPr/>
          <p:nvPr/>
        </p:nvGrpSpPr>
        <p:grpSpPr>
          <a:xfrm>
            <a:off x="1293330" y="4390486"/>
            <a:ext cx="1820714" cy="783729"/>
            <a:chOff x="2183877" y="4228110"/>
            <a:chExt cx="1820714" cy="783729"/>
          </a:xfrm>
        </p:grpSpPr>
        <p:grpSp>
          <p:nvGrpSpPr>
            <p:cNvPr id="18" name="Group 17">
              <a:extLst>
                <a:ext uri="{FF2B5EF4-FFF2-40B4-BE49-F238E27FC236}">
                  <a16:creationId xmlns:a16="http://schemas.microsoft.com/office/drawing/2014/main" id="{2D408ACB-DA4D-4783-A62C-04F5497C8E93}"/>
                </a:ext>
              </a:extLst>
            </p:cNvPr>
            <p:cNvGrpSpPr/>
            <p:nvPr/>
          </p:nvGrpSpPr>
          <p:grpSpPr>
            <a:xfrm>
              <a:off x="2183877" y="4228110"/>
              <a:ext cx="1801784" cy="730856"/>
              <a:chOff x="2273069" y="3077762"/>
              <a:chExt cx="1801784" cy="730856"/>
            </a:xfrm>
            <a:effectLst>
              <a:outerShdw blurRad="76200" dist="38100" dir="2700000" algn="tl" rotWithShape="0">
                <a:prstClr val="black">
                  <a:alpha val="12000"/>
                </a:prstClr>
              </a:outerShdw>
            </a:effectLst>
          </p:grpSpPr>
          <p:sp>
            <p:nvSpPr>
              <p:cNvPr id="27" name="Rectangle 26">
                <a:extLst>
                  <a:ext uri="{FF2B5EF4-FFF2-40B4-BE49-F238E27FC236}">
                    <a16:creationId xmlns:a16="http://schemas.microsoft.com/office/drawing/2014/main" id="{E3FD60ED-D499-47B1-A1D6-73D5032A32D0}"/>
                  </a:ext>
                </a:extLst>
              </p:cNvPr>
              <p:cNvSpPr/>
              <p:nvPr/>
            </p:nvSpPr>
            <p:spPr>
              <a:xfrm>
                <a:off x="2273069" y="3077762"/>
                <a:ext cx="1801784" cy="7308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86343E20-719B-4018-9220-97E07CF9DB3F}"/>
                  </a:ext>
                </a:extLst>
              </p:cNvPr>
              <p:cNvSpPr/>
              <p:nvPr/>
            </p:nvSpPr>
            <p:spPr>
              <a:xfrm>
                <a:off x="3644389" y="3320944"/>
                <a:ext cx="430464" cy="37267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695E7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3" name="TextBox 22">
              <a:extLst>
                <a:ext uri="{FF2B5EF4-FFF2-40B4-BE49-F238E27FC236}">
                  <a16:creationId xmlns:a16="http://schemas.microsoft.com/office/drawing/2014/main" id="{4E1D7865-EC85-46CA-8B54-A3E347ED03E5}"/>
                </a:ext>
              </a:extLst>
            </p:cNvPr>
            <p:cNvSpPr txBox="1"/>
            <p:nvPr/>
          </p:nvSpPr>
          <p:spPr>
            <a:xfrm>
              <a:off x="3599075" y="4468026"/>
              <a:ext cx="405516" cy="400110"/>
            </a:xfrm>
            <a:prstGeom prst="rect">
              <a:avLst/>
            </a:prstGeom>
            <a:noFill/>
          </p:spPr>
          <p:txBody>
            <a:bodyPr wrap="square" rtlCol="0">
              <a:spAutoFit/>
            </a:bodyPr>
            <a:lstStyle/>
            <a:p>
              <a:pPr algn="ctr"/>
              <a:r>
                <a:rPr lang="en-US" sz="2000" b="1" dirty="0">
                  <a:solidFill>
                    <a:schemeClr val="bg1"/>
                  </a:solidFill>
                </a:rPr>
                <a:t>3</a:t>
              </a:r>
            </a:p>
          </p:txBody>
        </p:sp>
        <p:grpSp>
          <p:nvGrpSpPr>
            <p:cNvPr id="24" name="Group 23">
              <a:extLst>
                <a:ext uri="{FF2B5EF4-FFF2-40B4-BE49-F238E27FC236}">
                  <a16:creationId xmlns:a16="http://schemas.microsoft.com/office/drawing/2014/main" id="{95761531-EADC-46C9-A448-7D744DCB6998}"/>
                </a:ext>
              </a:extLst>
            </p:cNvPr>
            <p:cNvGrpSpPr/>
            <p:nvPr/>
          </p:nvGrpSpPr>
          <p:grpSpPr>
            <a:xfrm>
              <a:off x="2183878" y="4236061"/>
              <a:ext cx="1654286" cy="775778"/>
              <a:chOff x="1525249" y="3658633"/>
              <a:chExt cx="1654286" cy="775778"/>
            </a:xfrm>
          </p:grpSpPr>
          <p:sp>
            <p:nvSpPr>
              <p:cNvPr id="25" name="TextBox 24">
                <a:extLst>
                  <a:ext uri="{FF2B5EF4-FFF2-40B4-BE49-F238E27FC236}">
                    <a16:creationId xmlns:a16="http://schemas.microsoft.com/office/drawing/2014/main" id="{DA856ABF-222C-4636-9729-55A75C097FFD}"/>
                  </a:ext>
                </a:extLst>
              </p:cNvPr>
              <p:cNvSpPr txBox="1"/>
              <p:nvPr/>
            </p:nvSpPr>
            <p:spPr>
              <a:xfrm>
                <a:off x="1525249" y="3911191"/>
                <a:ext cx="1579348" cy="523220"/>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Class5 to class12 students</a:t>
                </a:r>
              </a:p>
            </p:txBody>
          </p:sp>
          <p:sp>
            <p:nvSpPr>
              <p:cNvPr id="26" name="TextBox 25">
                <a:extLst>
                  <a:ext uri="{FF2B5EF4-FFF2-40B4-BE49-F238E27FC236}">
                    <a16:creationId xmlns:a16="http://schemas.microsoft.com/office/drawing/2014/main" id="{E66104B2-668E-41AB-82AB-0EFDB7B822D3}"/>
                  </a:ext>
                </a:extLst>
              </p:cNvPr>
              <p:cNvSpPr txBox="1"/>
              <p:nvPr/>
            </p:nvSpPr>
            <p:spPr>
              <a:xfrm>
                <a:off x="1525250" y="3658633"/>
                <a:ext cx="1654285" cy="338554"/>
              </a:xfrm>
              <a:prstGeom prst="rect">
                <a:avLst/>
              </a:prstGeom>
              <a:noFill/>
            </p:spPr>
            <p:txBody>
              <a:bodyPr wrap="square" rtlCol="0">
                <a:spAutoFit/>
              </a:bodyPr>
              <a:lstStyle/>
              <a:p>
                <a:r>
                  <a:rPr lang="en-US" sz="1600" b="1" dirty="0">
                    <a:solidFill>
                      <a:srgbClr val="695E78"/>
                    </a:solidFill>
                    <a:latin typeface="Tw Cen MT" panose="020B0602020104020603" pitchFamily="34" charset="0"/>
                    <a:ea typeface="Tahoma" panose="020B0604030504040204" pitchFamily="34" charset="0"/>
                    <a:cs typeface="Arial" panose="020B0604020202020204" pitchFamily="34" charset="0"/>
                  </a:rPr>
                  <a:t>For whom</a:t>
                </a:r>
              </a:p>
            </p:txBody>
          </p:sp>
        </p:grpSp>
      </p:grpSp>
      <p:grpSp>
        <p:nvGrpSpPr>
          <p:cNvPr id="48" name="Group 47">
            <a:extLst>
              <a:ext uri="{FF2B5EF4-FFF2-40B4-BE49-F238E27FC236}">
                <a16:creationId xmlns:a16="http://schemas.microsoft.com/office/drawing/2014/main" id="{50898B45-D4EC-4830-91BE-7F3833C7054A}"/>
              </a:ext>
            </a:extLst>
          </p:cNvPr>
          <p:cNvGrpSpPr/>
          <p:nvPr/>
        </p:nvGrpSpPr>
        <p:grpSpPr>
          <a:xfrm>
            <a:off x="3194643" y="4310555"/>
            <a:ext cx="2019294" cy="1099362"/>
            <a:chOff x="2183877" y="4148179"/>
            <a:chExt cx="1820714" cy="904565"/>
          </a:xfrm>
        </p:grpSpPr>
        <p:grpSp>
          <p:nvGrpSpPr>
            <p:cNvPr id="49" name="Group 48">
              <a:extLst>
                <a:ext uri="{FF2B5EF4-FFF2-40B4-BE49-F238E27FC236}">
                  <a16:creationId xmlns:a16="http://schemas.microsoft.com/office/drawing/2014/main" id="{AE524499-34F8-4BD0-B37F-B1065ECB30B4}"/>
                </a:ext>
              </a:extLst>
            </p:cNvPr>
            <p:cNvGrpSpPr/>
            <p:nvPr/>
          </p:nvGrpSpPr>
          <p:grpSpPr>
            <a:xfrm>
              <a:off x="2183877" y="4228110"/>
              <a:ext cx="1801784" cy="615858"/>
              <a:chOff x="2273069" y="3077762"/>
              <a:chExt cx="1801784" cy="615858"/>
            </a:xfrm>
            <a:effectLst>
              <a:outerShdw blurRad="76200" dist="38100" dir="2700000" algn="tl" rotWithShape="0">
                <a:prstClr val="black">
                  <a:alpha val="12000"/>
                </a:prstClr>
              </a:outerShdw>
            </a:effectLst>
          </p:grpSpPr>
          <p:sp>
            <p:nvSpPr>
              <p:cNvPr id="54" name="Rectangle 53">
                <a:extLst>
                  <a:ext uri="{FF2B5EF4-FFF2-40B4-BE49-F238E27FC236}">
                    <a16:creationId xmlns:a16="http://schemas.microsoft.com/office/drawing/2014/main" id="{09434FA3-BE9D-42C8-8679-073EE83F5620}"/>
                  </a:ext>
                </a:extLst>
              </p:cNvPr>
              <p:cNvSpPr/>
              <p:nvPr/>
            </p:nvSpPr>
            <p:spPr>
              <a:xfrm>
                <a:off x="2273069" y="3077762"/>
                <a:ext cx="1801784" cy="6158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Freeform: Shape 54">
                <a:extLst>
                  <a:ext uri="{FF2B5EF4-FFF2-40B4-BE49-F238E27FC236}">
                    <a16:creationId xmlns:a16="http://schemas.microsoft.com/office/drawing/2014/main" id="{F31AB15F-0688-47A9-9C92-3EF168F2C36B}"/>
                  </a:ext>
                </a:extLst>
              </p:cNvPr>
              <p:cNvSpPr/>
              <p:nvPr/>
            </p:nvSpPr>
            <p:spPr>
              <a:xfrm>
                <a:off x="3644389" y="3320944"/>
                <a:ext cx="430464" cy="37267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9C5D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0" name="TextBox 49">
              <a:extLst>
                <a:ext uri="{FF2B5EF4-FFF2-40B4-BE49-F238E27FC236}">
                  <a16:creationId xmlns:a16="http://schemas.microsoft.com/office/drawing/2014/main" id="{8223A643-737E-4C83-95AA-C42D3C7D61A4}"/>
                </a:ext>
              </a:extLst>
            </p:cNvPr>
            <p:cNvSpPr txBox="1"/>
            <p:nvPr/>
          </p:nvSpPr>
          <p:spPr>
            <a:xfrm>
              <a:off x="3599075" y="4468026"/>
              <a:ext cx="405516" cy="400110"/>
            </a:xfrm>
            <a:prstGeom prst="rect">
              <a:avLst/>
            </a:prstGeom>
            <a:noFill/>
          </p:spPr>
          <p:txBody>
            <a:bodyPr wrap="square" rtlCol="0">
              <a:spAutoFit/>
            </a:bodyPr>
            <a:lstStyle/>
            <a:p>
              <a:pPr algn="ctr"/>
              <a:r>
                <a:rPr lang="en-US" sz="2000" b="1" dirty="0">
                  <a:solidFill>
                    <a:schemeClr val="bg1"/>
                  </a:solidFill>
                </a:rPr>
                <a:t>4</a:t>
              </a:r>
            </a:p>
          </p:txBody>
        </p:sp>
        <p:grpSp>
          <p:nvGrpSpPr>
            <p:cNvPr id="51" name="Group 50">
              <a:extLst>
                <a:ext uri="{FF2B5EF4-FFF2-40B4-BE49-F238E27FC236}">
                  <a16:creationId xmlns:a16="http://schemas.microsoft.com/office/drawing/2014/main" id="{E2305B54-E428-45EF-9D49-ED39E1370BE7}"/>
                </a:ext>
              </a:extLst>
            </p:cNvPr>
            <p:cNvGrpSpPr/>
            <p:nvPr/>
          </p:nvGrpSpPr>
          <p:grpSpPr>
            <a:xfrm>
              <a:off x="2183878" y="4148179"/>
              <a:ext cx="1654286" cy="904565"/>
              <a:chOff x="1525249" y="3570751"/>
              <a:chExt cx="1654286" cy="904565"/>
            </a:xfrm>
          </p:grpSpPr>
          <p:sp>
            <p:nvSpPr>
              <p:cNvPr id="52" name="TextBox 51">
                <a:extLst>
                  <a:ext uri="{FF2B5EF4-FFF2-40B4-BE49-F238E27FC236}">
                    <a16:creationId xmlns:a16="http://schemas.microsoft.com/office/drawing/2014/main" id="{36CA7CBB-5571-4C91-A88D-343245BCE134}"/>
                  </a:ext>
                </a:extLst>
              </p:cNvPr>
              <p:cNvSpPr txBox="1"/>
              <p:nvPr/>
            </p:nvSpPr>
            <p:spPr>
              <a:xfrm>
                <a:off x="1525249" y="3736652"/>
                <a:ext cx="1511481" cy="738664"/>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Give an environment to learn </a:t>
                </a:r>
              </a:p>
            </p:txBody>
          </p:sp>
          <p:sp>
            <p:nvSpPr>
              <p:cNvPr id="53" name="TextBox 52">
                <a:extLst>
                  <a:ext uri="{FF2B5EF4-FFF2-40B4-BE49-F238E27FC236}">
                    <a16:creationId xmlns:a16="http://schemas.microsoft.com/office/drawing/2014/main" id="{71DA442C-7758-4313-BC40-086BCC045AC7}"/>
                  </a:ext>
                </a:extLst>
              </p:cNvPr>
              <p:cNvSpPr txBox="1"/>
              <p:nvPr/>
            </p:nvSpPr>
            <p:spPr>
              <a:xfrm>
                <a:off x="1525250" y="3570751"/>
                <a:ext cx="1654285" cy="338554"/>
              </a:xfrm>
              <a:prstGeom prst="rect">
                <a:avLst/>
              </a:prstGeom>
              <a:noFill/>
            </p:spPr>
            <p:txBody>
              <a:bodyPr wrap="square" rtlCol="0">
                <a:spAutoFit/>
              </a:bodyPr>
              <a:lstStyle/>
              <a:p>
                <a:r>
                  <a:rPr lang="en-US" sz="1600" b="1" dirty="0">
                    <a:solidFill>
                      <a:srgbClr val="9C5D71"/>
                    </a:solidFill>
                    <a:latin typeface="Tw Cen MT" panose="020B0602020104020603" pitchFamily="34" charset="0"/>
                    <a:ea typeface="Tahoma" panose="020B0604030504040204" pitchFamily="34" charset="0"/>
                    <a:cs typeface="Arial" panose="020B0604020202020204" pitchFamily="34" charset="0"/>
                  </a:rPr>
                  <a:t>Our plan</a:t>
                </a:r>
              </a:p>
            </p:txBody>
          </p:sp>
        </p:grpSp>
      </p:grpSp>
      <p:sp>
        <p:nvSpPr>
          <p:cNvPr id="20" name="Rectangle: Top Corners Rounded 19">
            <a:extLst>
              <a:ext uri="{FF2B5EF4-FFF2-40B4-BE49-F238E27FC236}">
                <a16:creationId xmlns:a16="http://schemas.microsoft.com/office/drawing/2014/main" id="{FE84F85B-6319-43B8-AB2C-F14540E78D9A}"/>
              </a:ext>
            </a:extLst>
          </p:cNvPr>
          <p:cNvSpPr/>
          <p:nvPr/>
        </p:nvSpPr>
        <p:spPr>
          <a:xfrm rot="16200000">
            <a:off x="5593053" y="1035562"/>
            <a:ext cx="442687" cy="1405045"/>
          </a:xfrm>
          <a:prstGeom prst="round2SameRect">
            <a:avLst>
              <a:gd name="adj1" fmla="val 50000"/>
              <a:gd name="adj2" fmla="val 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Top Corners Rounded 20">
            <a:extLst>
              <a:ext uri="{FF2B5EF4-FFF2-40B4-BE49-F238E27FC236}">
                <a16:creationId xmlns:a16="http://schemas.microsoft.com/office/drawing/2014/main" id="{E38DF826-A2CE-4F32-8874-77A1FB37E690}"/>
              </a:ext>
            </a:extLst>
          </p:cNvPr>
          <p:cNvSpPr/>
          <p:nvPr/>
        </p:nvSpPr>
        <p:spPr>
          <a:xfrm rot="16200000">
            <a:off x="5733147" y="1987546"/>
            <a:ext cx="442687" cy="1124857"/>
          </a:xfrm>
          <a:prstGeom prst="round2SameRect">
            <a:avLst>
              <a:gd name="adj1" fmla="val 50000"/>
              <a:gd name="adj2" fmla="val 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36E570A1-503E-43D0-A4C4-343F3BB20AB9}"/>
              </a:ext>
            </a:extLst>
          </p:cNvPr>
          <p:cNvSpPr/>
          <p:nvPr/>
        </p:nvSpPr>
        <p:spPr>
          <a:xfrm rot="16200000">
            <a:off x="4356879" y="1410399"/>
            <a:ext cx="442687" cy="655371"/>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Placeholder 4">
            <a:extLst>
              <a:ext uri="{FF2B5EF4-FFF2-40B4-BE49-F238E27FC236}">
                <a16:creationId xmlns:a16="http://schemas.microsoft.com/office/drawing/2014/main" id="{2B175006-0302-48D1-A7DB-B1326DECF9A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6440526" y="704851"/>
            <a:ext cx="5035723" cy="5441949"/>
          </a:xfrm>
        </p:spPr>
      </p:pic>
      <p:sp>
        <p:nvSpPr>
          <p:cNvPr id="31" name="TextBox 30">
            <a:extLst>
              <a:ext uri="{FF2B5EF4-FFF2-40B4-BE49-F238E27FC236}">
                <a16:creationId xmlns:a16="http://schemas.microsoft.com/office/drawing/2014/main" id="{C9C70684-E14A-488D-A221-84A027954E8F}"/>
              </a:ext>
            </a:extLst>
          </p:cNvPr>
          <p:cNvSpPr txBox="1"/>
          <p:nvPr/>
        </p:nvSpPr>
        <p:spPr>
          <a:xfrm>
            <a:off x="1163880" y="1255412"/>
            <a:ext cx="3085579" cy="954107"/>
          </a:xfrm>
          <a:prstGeom prst="rect">
            <a:avLst/>
          </a:prstGeom>
          <a:noFill/>
        </p:spPr>
        <p:txBody>
          <a:bodyPr wrap="square" rtlCol="0">
            <a:spAutoFit/>
          </a:bodyPr>
          <a:lstStyle/>
          <a:p>
            <a:r>
              <a:rPr lang="en-US" sz="32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TeachingHub-BD</a:t>
            </a:r>
          </a:p>
          <a:p>
            <a:r>
              <a:rPr lang="en-US" sz="24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(eLearning website)</a:t>
            </a:r>
          </a:p>
        </p:txBody>
      </p:sp>
      <p:grpSp>
        <p:nvGrpSpPr>
          <p:cNvPr id="2" name="Group 1">
            <a:extLst>
              <a:ext uri="{FF2B5EF4-FFF2-40B4-BE49-F238E27FC236}">
                <a16:creationId xmlns:a16="http://schemas.microsoft.com/office/drawing/2014/main" id="{ADAADFA7-9137-43B6-ACC8-334AB866EBBF}"/>
              </a:ext>
            </a:extLst>
          </p:cNvPr>
          <p:cNvGrpSpPr/>
          <p:nvPr/>
        </p:nvGrpSpPr>
        <p:grpSpPr>
          <a:xfrm>
            <a:off x="1163881" y="3587773"/>
            <a:ext cx="1950164" cy="924410"/>
            <a:chOff x="2183876" y="4172470"/>
            <a:chExt cx="1820715" cy="749378"/>
          </a:xfrm>
        </p:grpSpPr>
        <p:grpSp>
          <p:nvGrpSpPr>
            <p:cNvPr id="9" name="Group 8">
              <a:extLst>
                <a:ext uri="{FF2B5EF4-FFF2-40B4-BE49-F238E27FC236}">
                  <a16:creationId xmlns:a16="http://schemas.microsoft.com/office/drawing/2014/main" id="{D5D28405-09C9-4DBB-8AFF-D92192FD6CCB}"/>
                </a:ext>
              </a:extLst>
            </p:cNvPr>
            <p:cNvGrpSpPr/>
            <p:nvPr/>
          </p:nvGrpSpPr>
          <p:grpSpPr>
            <a:xfrm>
              <a:off x="2183877" y="4228110"/>
              <a:ext cx="1801784" cy="615858"/>
              <a:chOff x="2273069" y="3077762"/>
              <a:chExt cx="1801784" cy="615858"/>
            </a:xfrm>
            <a:effectLst>
              <a:outerShdw blurRad="76200" dist="38100" dir="2700000" algn="tl" rotWithShape="0">
                <a:prstClr val="black">
                  <a:alpha val="12000"/>
                </a:prstClr>
              </a:outerShdw>
            </a:effectLst>
          </p:grpSpPr>
          <p:sp>
            <p:nvSpPr>
              <p:cNvPr id="10" name="Rectangle 9">
                <a:extLst>
                  <a:ext uri="{FF2B5EF4-FFF2-40B4-BE49-F238E27FC236}">
                    <a16:creationId xmlns:a16="http://schemas.microsoft.com/office/drawing/2014/main" id="{0B74A4A8-7C7D-43A3-9976-6078310D29CE}"/>
                  </a:ext>
                </a:extLst>
              </p:cNvPr>
              <p:cNvSpPr/>
              <p:nvPr/>
            </p:nvSpPr>
            <p:spPr>
              <a:xfrm>
                <a:off x="2273069" y="3077762"/>
                <a:ext cx="1801784" cy="6158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7AF6C5AD-DC74-4C53-BB89-6EC114D201E5}"/>
                  </a:ext>
                </a:extLst>
              </p:cNvPr>
              <p:cNvSpPr/>
              <p:nvPr/>
            </p:nvSpPr>
            <p:spPr>
              <a:xfrm>
                <a:off x="3644389" y="3320944"/>
                <a:ext cx="430464" cy="37267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F252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 name="TextBox 11">
              <a:extLst>
                <a:ext uri="{FF2B5EF4-FFF2-40B4-BE49-F238E27FC236}">
                  <a16:creationId xmlns:a16="http://schemas.microsoft.com/office/drawing/2014/main" id="{5BA06BAC-8715-42F9-9F60-04609FA5DA30}"/>
                </a:ext>
              </a:extLst>
            </p:cNvPr>
            <p:cNvSpPr txBox="1"/>
            <p:nvPr/>
          </p:nvSpPr>
          <p:spPr>
            <a:xfrm>
              <a:off x="3599075" y="4468026"/>
              <a:ext cx="405516" cy="400110"/>
            </a:xfrm>
            <a:prstGeom prst="rect">
              <a:avLst/>
            </a:prstGeom>
            <a:noFill/>
          </p:spPr>
          <p:txBody>
            <a:bodyPr wrap="square" rtlCol="0">
              <a:spAutoFit/>
            </a:bodyPr>
            <a:lstStyle/>
            <a:p>
              <a:pPr algn="ctr"/>
              <a:r>
                <a:rPr lang="en-US" sz="2000" b="1" dirty="0">
                  <a:solidFill>
                    <a:schemeClr val="bg1"/>
                  </a:solidFill>
                </a:rPr>
                <a:t>1</a:t>
              </a:r>
            </a:p>
          </p:txBody>
        </p:sp>
        <p:grpSp>
          <p:nvGrpSpPr>
            <p:cNvPr id="13" name="Group 12">
              <a:extLst>
                <a:ext uri="{FF2B5EF4-FFF2-40B4-BE49-F238E27FC236}">
                  <a16:creationId xmlns:a16="http://schemas.microsoft.com/office/drawing/2014/main" id="{B999BFA5-F860-423C-BE70-A03F6274326D}"/>
                </a:ext>
              </a:extLst>
            </p:cNvPr>
            <p:cNvGrpSpPr/>
            <p:nvPr/>
          </p:nvGrpSpPr>
          <p:grpSpPr>
            <a:xfrm>
              <a:off x="2183876" y="4172470"/>
              <a:ext cx="1654288" cy="749378"/>
              <a:chOff x="1525247" y="3595042"/>
              <a:chExt cx="1654288" cy="749378"/>
            </a:xfrm>
          </p:grpSpPr>
          <p:sp>
            <p:nvSpPr>
              <p:cNvPr id="14" name="TextBox 13">
                <a:extLst>
                  <a:ext uri="{FF2B5EF4-FFF2-40B4-BE49-F238E27FC236}">
                    <a16:creationId xmlns:a16="http://schemas.microsoft.com/office/drawing/2014/main" id="{647E376B-E370-483D-BE9C-0E92121CB8C4}"/>
                  </a:ext>
                </a:extLst>
              </p:cNvPr>
              <p:cNvSpPr txBox="1"/>
              <p:nvPr/>
            </p:nvSpPr>
            <p:spPr>
              <a:xfrm>
                <a:off x="1525247" y="3821200"/>
                <a:ext cx="1390489" cy="523220"/>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It’s a web based system</a:t>
                </a:r>
              </a:p>
            </p:txBody>
          </p:sp>
          <p:sp>
            <p:nvSpPr>
              <p:cNvPr id="15" name="TextBox 14">
                <a:extLst>
                  <a:ext uri="{FF2B5EF4-FFF2-40B4-BE49-F238E27FC236}">
                    <a16:creationId xmlns:a16="http://schemas.microsoft.com/office/drawing/2014/main" id="{A7489CE8-0F2E-4404-B0FF-9CA13857496B}"/>
                  </a:ext>
                </a:extLst>
              </p:cNvPr>
              <p:cNvSpPr txBox="1"/>
              <p:nvPr/>
            </p:nvSpPr>
            <p:spPr>
              <a:xfrm>
                <a:off x="1525250" y="3595042"/>
                <a:ext cx="1654285" cy="338554"/>
              </a:xfrm>
              <a:prstGeom prst="rect">
                <a:avLst/>
              </a:prstGeom>
              <a:noFill/>
            </p:spPr>
            <p:txBody>
              <a:bodyPr wrap="square" rtlCol="0">
                <a:spAutoFit/>
              </a:bodyPr>
              <a:lstStyle/>
              <a:p>
                <a:r>
                  <a:rPr lang="en-US" sz="1600" b="1" dirty="0">
                    <a:solidFill>
                      <a:srgbClr val="F25245"/>
                    </a:solidFill>
                    <a:latin typeface="Tw Cen MT" panose="020B0602020104020603" pitchFamily="34" charset="0"/>
                    <a:ea typeface="Tahoma" panose="020B0604030504040204" pitchFamily="34" charset="0"/>
                    <a:cs typeface="Arial" panose="020B0604020202020204" pitchFamily="34" charset="0"/>
                  </a:rPr>
                  <a:t>About project</a:t>
                </a:r>
              </a:p>
            </p:txBody>
          </p:sp>
        </p:grpSp>
      </p:grpSp>
      <p:grpSp>
        <p:nvGrpSpPr>
          <p:cNvPr id="40" name="Group 39">
            <a:extLst>
              <a:ext uri="{FF2B5EF4-FFF2-40B4-BE49-F238E27FC236}">
                <a16:creationId xmlns:a16="http://schemas.microsoft.com/office/drawing/2014/main" id="{1A9B698E-F597-4C53-A17D-6272C5669FBE}"/>
              </a:ext>
            </a:extLst>
          </p:cNvPr>
          <p:cNvGrpSpPr/>
          <p:nvPr/>
        </p:nvGrpSpPr>
        <p:grpSpPr>
          <a:xfrm>
            <a:off x="3208644" y="3526280"/>
            <a:ext cx="1820714" cy="941879"/>
            <a:chOff x="2183877" y="4174346"/>
            <a:chExt cx="1820714" cy="750400"/>
          </a:xfrm>
        </p:grpSpPr>
        <p:grpSp>
          <p:nvGrpSpPr>
            <p:cNvPr id="41" name="Group 40">
              <a:extLst>
                <a:ext uri="{FF2B5EF4-FFF2-40B4-BE49-F238E27FC236}">
                  <a16:creationId xmlns:a16="http://schemas.microsoft.com/office/drawing/2014/main" id="{C62321DA-A149-4CA5-9BD6-7F020D17A2DC}"/>
                </a:ext>
              </a:extLst>
            </p:cNvPr>
            <p:cNvGrpSpPr/>
            <p:nvPr/>
          </p:nvGrpSpPr>
          <p:grpSpPr>
            <a:xfrm>
              <a:off x="2183877" y="4228110"/>
              <a:ext cx="1801784" cy="615858"/>
              <a:chOff x="2273069" y="3077762"/>
              <a:chExt cx="1801784" cy="615858"/>
            </a:xfrm>
            <a:effectLst>
              <a:outerShdw blurRad="76200" dist="38100" dir="2700000" algn="tl" rotWithShape="0">
                <a:prstClr val="black">
                  <a:alpha val="12000"/>
                </a:prstClr>
              </a:outerShdw>
            </a:effectLst>
          </p:grpSpPr>
          <p:sp>
            <p:nvSpPr>
              <p:cNvPr id="46" name="Rectangle 45">
                <a:extLst>
                  <a:ext uri="{FF2B5EF4-FFF2-40B4-BE49-F238E27FC236}">
                    <a16:creationId xmlns:a16="http://schemas.microsoft.com/office/drawing/2014/main" id="{5CFD727F-F097-4775-8BD8-8DC05EDE58B4}"/>
                  </a:ext>
                </a:extLst>
              </p:cNvPr>
              <p:cNvSpPr/>
              <p:nvPr/>
            </p:nvSpPr>
            <p:spPr>
              <a:xfrm>
                <a:off x="2273069" y="3077762"/>
                <a:ext cx="1801784" cy="6158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Freeform: Shape 46">
                <a:extLst>
                  <a:ext uri="{FF2B5EF4-FFF2-40B4-BE49-F238E27FC236}">
                    <a16:creationId xmlns:a16="http://schemas.microsoft.com/office/drawing/2014/main" id="{569170FD-C582-42CD-B7CC-4733129694F1}"/>
                  </a:ext>
                </a:extLst>
              </p:cNvPr>
              <p:cNvSpPr/>
              <p:nvPr/>
            </p:nvSpPr>
            <p:spPr>
              <a:xfrm>
                <a:off x="3644389" y="3320944"/>
                <a:ext cx="430464" cy="37267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FFA9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2" name="TextBox 41">
              <a:extLst>
                <a:ext uri="{FF2B5EF4-FFF2-40B4-BE49-F238E27FC236}">
                  <a16:creationId xmlns:a16="http://schemas.microsoft.com/office/drawing/2014/main" id="{8B8B6A39-9D38-43F4-9FF6-26F851495706}"/>
                </a:ext>
              </a:extLst>
            </p:cNvPr>
            <p:cNvSpPr txBox="1"/>
            <p:nvPr/>
          </p:nvSpPr>
          <p:spPr>
            <a:xfrm>
              <a:off x="3599075" y="4468026"/>
              <a:ext cx="405516" cy="400110"/>
            </a:xfrm>
            <a:prstGeom prst="rect">
              <a:avLst/>
            </a:prstGeom>
            <a:noFill/>
          </p:spPr>
          <p:txBody>
            <a:bodyPr wrap="square" rtlCol="0">
              <a:spAutoFit/>
            </a:bodyPr>
            <a:lstStyle/>
            <a:p>
              <a:pPr algn="ctr"/>
              <a:r>
                <a:rPr lang="en-US" sz="2000" b="1" dirty="0">
                  <a:solidFill>
                    <a:schemeClr val="bg1"/>
                  </a:solidFill>
                </a:rPr>
                <a:t>2</a:t>
              </a:r>
            </a:p>
          </p:txBody>
        </p:sp>
        <p:grpSp>
          <p:nvGrpSpPr>
            <p:cNvPr id="43" name="Group 42">
              <a:extLst>
                <a:ext uri="{FF2B5EF4-FFF2-40B4-BE49-F238E27FC236}">
                  <a16:creationId xmlns:a16="http://schemas.microsoft.com/office/drawing/2014/main" id="{544F2C9D-55BD-43C8-9E1F-CD1A343B0E85}"/>
                </a:ext>
              </a:extLst>
            </p:cNvPr>
            <p:cNvGrpSpPr/>
            <p:nvPr/>
          </p:nvGrpSpPr>
          <p:grpSpPr>
            <a:xfrm>
              <a:off x="2183879" y="4174346"/>
              <a:ext cx="1654285" cy="750400"/>
              <a:chOff x="1525250" y="3596918"/>
              <a:chExt cx="1654285" cy="750400"/>
            </a:xfrm>
          </p:grpSpPr>
          <p:sp>
            <p:nvSpPr>
              <p:cNvPr id="44" name="TextBox 43">
                <a:extLst>
                  <a:ext uri="{FF2B5EF4-FFF2-40B4-BE49-F238E27FC236}">
                    <a16:creationId xmlns:a16="http://schemas.microsoft.com/office/drawing/2014/main" id="{3AA350E8-4F51-4447-91B8-8CF8AD118CE5}"/>
                  </a:ext>
                </a:extLst>
              </p:cNvPr>
              <p:cNvSpPr txBox="1"/>
              <p:nvPr/>
            </p:nvSpPr>
            <p:spPr>
              <a:xfrm>
                <a:off x="1544178" y="3824098"/>
                <a:ext cx="1630725" cy="523220"/>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Text books, Notes</a:t>
                </a:r>
              </a:p>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Solutions.</a:t>
                </a:r>
              </a:p>
            </p:txBody>
          </p:sp>
          <p:sp>
            <p:nvSpPr>
              <p:cNvPr id="45" name="TextBox 44">
                <a:extLst>
                  <a:ext uri="{FF2B5EF4-FFF2-40B4-BE49-F238E27FC236}">
                    <a16:creationId xmlns:a16="http://schemas.microsoft.com/office/drawing/2014/main" id="{D5C7DB69-99F0-4CA3-A8B6-62A55953E6D3}"/>
                  </a:ext>
                </a:extLst>
              </p:cNvPr>
              <p:cNvSpPr txBox="1"/>
              <p:nvPr/>
            </p:nvSpPr>
            <p:spPr>
              <a:xfrm>
                <a:off x="1525250" y="3596918"/>
                <a:ext cx="1654285" cy="338554"/>
              </a:xfrm>
              <a:prstGeom prst="rect">
                <a:avLst/>
              </a:prstGeom>
              <a:noFill/>
            </p:spPr>
            <p:txBody>
              <a:bodyPr wrap="square" rtlCol="0">
                <a:spAutoFit/>
              </a:bodyPr>
              <a:lstStyle/>
              <a:p>
                <a:r>
                  <a:rPr lang="en-US" sz="1600" b="1" dirty="0">
                    <a:solidFill>
                      <a:srgbClr val="FFA956"/>
                    </a:solidFill>
                    <a:latin typeface="Tw Cen MT" panose="020B0602020104020603" pitchFamily="34" charset="0"/>
                    <a:ea typeface="Tahoma" panose="020B0604030504040204" pitchFamily="34" charset="0"/>
                    <a:cs typeface="Arial" panose="020B0604020202020204" pitchFamily="34" charset="0"/>
                  </a:rPr>
                  <a:t>Our Services</a:t>
                </a:r>
              </a:p>
            </p:txBody>
          </p:sp>
        </p:grpSp>
      </p:grpSp>
      <p:sp>
        <p:nvSpPr>
          <p:cNvPr id="3" name="Rectangle 2">
            <a:extLst>
              <a:ext uri="{FF2B5EF4-FFF2-40B4-BE49-F238E27FC236}">
                <a16:creationId xmlns:a16="http://schemas.microsoft.com/office/drawing/2014/main" id="{DE96C5BB-5059-48CB-A9DA-377609063A7A}"/>
              </a:ext>
            </a:extLst>
          </p:cNvPr>
          <p:cNvSpPr/>
          <p:nvPr/>
        </p:nvSpPr>
        <p:spPr>
          <a:xfrm>
            <a:off x="1051560" y="2701962"/>
            <a:ext cx="4060314" cy="7844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3B35E9A4-0762-4A71-AD23-9E590F08CE81}"/>
              </a:ext>
            </a:extLst>
          </p:cNvPr>
          <p:cNvSpPr txBox="1"/>
          <p:nvPr/>
        </p:nvSpPr>
        <p:spPr>
          <a:xfrm>
            <a:off x="1163880" y="2657731"/>
            <a:ext cx="4119320" cy="830997"/>
          </a:xfrm>
          <a:prstGeom prst="rect">
            <a:avLst/>
          </a:prstGeom>
          <a:noFill/>
        </p:spPr>
        <p:txBody>
          <a:bodyPr wrap="square" rtlCol="0">
            <a:spAutoFit/>
          </a:bodyPr>
          <a:lstStyle/>
          <a:p>
            <a:pPr algn="just"/>
            <a:r>
              <a:rPr lang="en-US" sz="1600" dirty="0">
                <a:solidFill>
                  <a:schemeClr val="tx1">
                    <a:lumMod val="50000"/>
                    <a:lumOff val="50000"/>
                  </a:schemeClr>
                </a:solidFill>
                <a:latin typeface="Tw Cen MT" panose="020B0602020104020603" pitchFamily="34" charset="0"/>
                <a:ea typeface="Tahoma" panose="020B0604030504040204" pitchFamily="34" charset="0"/>
                <a:cs typeface="Arial" panose="020B0604020202020204" pitchFamily="34" charset="0"/>
              </a:rPr>
              <a:t>This is for those students who are willing to study them selves and they can find their text-books exercise solutions here.</a:t>
            </a:r>
          </a:p>
        </p:txBody>
      </p:sp>
    </p:spTree>
    <p:extLst>
      <p:ext uri="{BB962C8B-B14F-4D97-AF65-F5344CB8AC3E}">
        <p14:creationId xmlns:p14="http://schemas.microsoft.com/office/powerpoint/2010/main" val="96057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anim calcmode="lin" valueType="num">
                                      <p:cBhvr>
                                        <p:cTn id="8" dur="500" fill="hold"/>
                                        <p:tgtEl>
                                          <p:spTgt spid="2"/>
                                        </p:tgtEl>
                                        <p:attrNameLst>
                                          <p:attrName>ppt_x</p:attrName>
                                        </p:attrNameLst>
                                      </p:cBhvr>
                                      <p:tavLst>
                                        <p:tav tm="0">
                                          <p:val>
                                            <p:strVal val="#ppt_x"/>
                                          </p:val>
                                        </p:tav>
                                        <p:tav tm="100000">
                                          <p:val>
                                            <p:strVal val="#ppt_x"/>
                                          </p:val>
                                        </p:tav>
                                      </p:tavLst>
                                    </p:anim>
                                    <p:anim calcmode="lin" valueType="num">
                                      <p:cBhvr>
                                        <p:cTn id="9" dur="5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40"/>
                                        </p:tgtEl>
                                        <p:attrNameLst>
                                          <p:attrName>style.visibility</p:attrName>
                                        </p:attrNameLst>
                                      </p:cBhvr>
                                      <p:to>
                                        <p:strVal val="visible"/>
                                      </p:to>
                                    </p:set>
                                    <p:animEffect transition="in" filter="fade">
                                      <p:cBhvr>
                                        <p:cTn id="14" dur="500"/>
                                        <p:tgtEl>
                                          <p:spTgt spid="40"/>
                                        </p:tgtEl>
                                      </p:cBhvr>
                                    </p:animEffect>
                                    <p:anim calcmode="lin" valueType="num">
                                      <p:cBhvr>
                                        <p:cTn id="15" dur="500" fill="hold"/>
                                        <p:tgtEl>
                                          <p:spTgt spid="40"/>
                                        </p:tgtEl>
                                        <p:attrNameLst>
                                          <p:attrName>ppt_x</p:attrName>
                                        </p:attrNameLst>
                                      </p:cBhvr>
                                      <p:tavLst>
                                        <p:tav tm="0">
                                          <p:val>
                                            <p:strVal val="#ppt_x"/>
                                          </p:val>
                                        </p:tav>
                                        <p:tav tm="100000">
                                          <p:val>
                                            <p:strVal val="#ppt_x"/>
                                          </p:val>
                                        </p:tav>
                                      </p:tavLst>
                                    </p:anim>
                                    <p:anim calcmode="lin" valueType="num">
                                      <p:cBhvr>
                                        <p:cTn id="16" dur="500" fill="hold"/>
                                        <p:tgtEl>
                                          <p:spTgt spid="4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anim calcmode="lin" valueType="num">
                                      <p:cBhvr>
                                        <p:cTn id="22" dur="500" fill="hold"/>
                                        <p:tgtEl>
                                          <p:spTgt spid="17"/>
                                        </p:tgtEl>
                                        <p:attrNameLst>
                                          <p:attrName>ppt_x</p:attrName>
                                        </p:attrNameLst>
                                      </p:cBhvr>
                                      <p:tavLst>
                                        <p:tav tm="0">
                                          <p:val>
                                            <p:strVal val="#ppt_x"/>
                                          </p:val>
                                        </p:tav>
                                        <p:tav tm="100000">
                                          <p:val>
                                            <p:strVal val="#ppt_x"/>
                                          </p:val>
                                        </p:tav>
                                      </p:tavLst>
                                    </p:anim>
                                    <p:anim calcmode="lin" valueType="num">
                                      <p:cBhvr>
                                        <p:cTn id="23" dur="5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7" presetClass="entr" presetSubtype="0" fill="hold" nodeType="clickEffect">
                                  <p:stCondLst>
                                    <p:cond delay="0"/>
                                  </p:stCondLst>
                                  <p:childTnLst>
                                    <p:set>
                                      <p:cBhvr>
                                        <p:cTn id="27" dur="1" fill="hold">
                                          <p:stCondLst>
                                            <p:cond delay="0"/>
                                          </p:stCondLst>
                                        </p:cTn>
                                        <p:tgtEl>
                                          <p:spTgt spid="48"/>
                                        </p:tgtEl>
                                        <p:attrNameLst>
                                          <p:attrName>style.visibility</p:attrName>
                                        </p:attrNameLst>
                                      </p:cBhvr>
                                      <p:to>
                                        <p:strVal val="visible"/>
                                      </p:to>
                                    </p:set>
                                    <p:animEffect transition="in" filter="fade">
                                      <p:cBhvr>
                                        <p:cTn id="28" dur="500"/>
                                        <p:tgtEl>
                                          <p:spTgt spid="48"/>
                                        </p:tgtEl>
                                      </p:cBhvr>
                                    </p:animEffect>
                                    <p:anim calcmode="lin" valueType="num">
                                      <p:cBhvr>
                                        <p:cTn id="29" dur="500" fill="hold"/>
                                        <p:tgtEl>
                                          <p:spTgt spid="48"/>
                                        </p:tgtEl>
                                        <p:attrNameLst>
                                          <p:attrName>ppt_x</p:attrName>
                                        </p:attrNameLst>
                                      </p:cBhvr>
                                      <p:tavLst>
                                        <p:tav tm="0">
                                          <p:val>
                                            <p:strVal val="#ppt_x"/>
                                          </p:val>
                                        </p:tav>
                                        <p:tav tm="100000">
                                          <p:val>
                                            <p:strVal val="#ppt_x"/>
                                          </p:val>
                                        </p:tav>
                                      </p:tavLst>
                                    </p:anim>
                                    <p:anim calcmode="lin" valueType="num">
                                      <p:cBhvr>
                                        <p:cTn id="30" dur="5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nodeType="click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fade">
                                      <p:cBhvr>
                                        <p:cTn id="35" dur="500"/>
                                        <p:tgtEl>
                                          <p:spTgt spid="30"/>
                                        </p:tgtEl>
                                      </p:cBhvr>
                                    </p:animEffect>
                                    <p:anim calcmode="lin" valueType="num">
                                      <p:cBhvr>
                                        <p:cTn id="36" dur="500" fill="hold"/>
                                        <p:tgtEl>
                                          <p:spTgt spid="30"/>
                                        </p:tgtEl>
                                        <p:attrNameLst>
                                          <p:attrName>ppt_x</p:attrName>
                                        </p:attrNameLst>
                                      </p:cBhvr>
                                      <p:tavLst>
                                        <p:tav tm="0">
                                          <p:val>
                                            <p:strVal val="#ppt_x"/>
                                          </p:val>
                                        </p:tav>
                                        <p:tav tm="100000">
                                          <p:val>
                                            <p:strVal val="#ppt_x"/>
                                          </p:val>
                                        </p:tav>
                                      </p:tavLst>
                                    </p:anim>
                                    <p:anim calcmode="lin" valueType="num">
                                      <p:cBhvr>
                                        <p:cTn id="37" dur="5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nodeType="clickEffect">
                                  <p:stCondLst>
                                    <p:cond delay="0"/>
                                  </p:stCondLst>
                                  <p:childTnLst>
                                    <p:set>
                                      <p:cBhvr>
                                        <p:cTn id="41" dur="1" fill="hold">
                                          <p:stCondLst>
                                            <p:cond delay="0"/>
                                          </p:stCondLst>
                                        </p:cTn>
                                        <p:tgtEl>
                                          <p:spTgt spid="56"/>
                                        </p:tgtEl>
                                        <p:attrNameLst>
                                          <p:attrName>style.visibility</p:attrName>
                                        </p:attrNameLst>
                                      </p:cBhvr>
                                      <p:to>
                                        <p:strVal val="visible"/>
                                      </p:to>
                                    </p:set>
                                    <p:animEffect transition="in" filter="fade">
                                      <p:cBhvr>
                                        <p:cTn id="42" dur="500"/>
                                        <p:tgtEl>
                                          <p:spTgt spid="56"/>
                                        </p:tgtEl>
                                      </p:cBhvr>
                                    </p:animEffect>
                                    <p:anim calcmode="lin" valueType="num">
                                      <p:cBhvr>
                                        <p:cTn id="43" dur="500" fill="hold"/>
                                        <p:tgtEl>
                                          <p:spTgt spid="56"/>
                                        </p:tgtEl>
                                        <p:attrNameLst>
                                          <p:attrName>ppt_x</p:attrName>
                                        </p:attrNameLst>
                                      </p:cBhvr>
                                      <p:tavLst>
                                        <p:tav tm="0">
                                          <p:val>
                                            <p:strVal val="#ppt_x"/>
                                          </p:val>
                                        </p:tav>
                                        <p:tav tm="100000">
                                          <p:val>
                                            <p:strVal val="#ppt_x"/>
                                          </p:val>
                                        </p:tav>
                                      </p:tavLst>
                                    </p:anim>
                                    <p:anim calcmode="lin" valueType="num">
                                      <p:cBhvr>
                                        <p:cTn id="44" dur="500" fill="hold"/>
                                        <p:tgtEl>
                                          <p:spTgt spid="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5A9588EB-D88F-45A0-A6BD-F9686A2518FB}"/>
              </a:ext>
            </a:extLst>
          </p:cNvPr>
          <p:cNvGrpSpPr/>
          <p:nvPr/>
        </p:nvGrpSpPr>
        <p:grpSpPr>
          <a:xfrm>
            <a:off x="1132935" y="3916846"/>
            <a:ext cx="3168183" cy="1173313"/>
            <a:chOff x="1784817" y="3935896"/>
            <a:chExt cx="3168183" cy="1173313"/>
          </a:xfrm>
        </p:grpSpPr>
        <p:sp>
          <p:nvSpPr>
            <p:cNvPr id="5" name="TextBox 4">
              <a:extLst>
                <a:ext uri="{FF2B5EF4-FFF2-40B4-BE49-F238E27FC236}">
                  <a16:creationId xmlns:a16="http://schemas.microsoft.com/office/drawing/2014/main" id="{F0988BFC-0F61-443D-A2B1-F34CE9E160A0}"/>
                </a:ext>
              </a:extLst>
            </p:cNvPr>
            <p:cNvSpPr txBox="1"/>
            <p:nvPr/>
          </p:nvSpPr>
          <p:spPr>
            <a:xfrm>
              <a:off x="1784817" y="4370545"/>
              <a:ext cx="3168183" cy="738664"/>
            </a:xfrm>
            <a:prstGeom prst="rect">
              <a:avLst/>
            </a:prstGeom>
            <a:noFill/>
          </p:spPr>
          <p:txBody>
            <a:bodyPr wrap="square" rtlCol="0">
              <a:spAutoFit/>
            </a:bodyPr>
            <a:lstStyle/>
            <a:p>
              <a:pPr algn="ctr"/>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He will take most responsibility. As add</a:t>
              </a:r>
            </a:p>
            <a:p>
              <a:pPr algn="ctr"/>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users, add text books, suggestions, all articles, update all. </a:t>
              </a:r>
            </a:p>
          </p:txBody>
        </p:sp>
        <p:sp>
          <p:nvSpPr>
            <p:cNvPr id="6" name="TextBox 5">
              <a:extLst>
                <a:ext uri="{FF2B5EF4-FFF2-40B4-BE49-F238E27FC236}">
                  <a16:creationId xmlns:a16="http://schemas.microsoft.com/office/drawing/2014/main" id="{00931FE5-944D-400F-807C-AEFA2AEC82BB}"/>
                </a:ext>
              </a:extLst>
            </p:cNvPr>
            <p:cNvSpPr txBox="1"/>
            <p:nvPr/>
          </p:nvSpPr>
          <p:spPr>
            <a:xfrm>
              <a:off x="2024058" y="3935896"/>
              <a:ext cx="2689700" cy="461665"/>
            </a:xfrm>
            <a:prstGeom prst="rect">
              <a:avLst/>
            </a:prstGeom>
            <a:noFill/>
          </p:spPr>
          <p:txBody>
            <a:bodyPr wrap="square" rtlCol="0">
              <a:spAutoFit/>
            </a:bodyPr>
            <a:lstStyle/>
            <a:p>
              <a:pPr algn="ctr"/>
              <a:r>
                <a:rPr lang="en-US" sz="2400" b="1" dirty="0">
                  <a:solidFill>
                    <a:srgbClr val="F25245"/>
                  </a:solidFill>
                  <a:latin typeface="Tw Cen MT" panose="020B0602020104020603" pitchFamily="34" charset="0"/>
                  <a:ea typeface="Tahoma" panose="020B0604030504040204" pitchFamily="34" charset="0"/>
                  <a:cs typeface="Arial" panose="020B0604020202020204" pitchFamily="34" charset="0"/>
                </a:rPr>
                <a:t>Admin</a:t>
              </a:r>
            </a:p>
          </p:txBody>
        </p:sp>
      </p:grpSp>
      <p:grpSp>
        <p:nvGrpSpPr>
          <p:cNvPr id="10" name="Group 9">
            <a:extLst>
              <a:ext uri="{FF2B5EF4-FFF2-40B4-BE49-F238E27FC236}">
                <a16:creationId xmlns:a16="http://schemas.microsoft.com/office/drawing/2014/main" id="{28EBD289-62D1-4F20-A65B-5B3C3AC861E7}"/>
              </a:ext>
            </a:extLst>
          </p:cNvPr>
          <p:cNvGrpSpPr/>
          <p:nvPr/>
        </p:nvGrpSpPr>
        <p:grpSpPr>
          <a:xfrm>
            <a:off x="4502174" y="3916846"/>
            <a:ext cx="3168183" cy="1173313"/>
            <a:chOff x="1784817" y="3935896"/>
            <a:chExt cx="3168183" cy="1173313"/>
          </a:xfrm>
        </p:grpSpPr>
        <p:sp>
          <p:nvSpPr>
            <p:cNvPr id="11" name="TextBox 10">
              <a:extLst>
                <a:ext uri="{FF2B5EF4-FFF2-40B4-BE49-F238E27FC236}">
                  <a16:creationId xmlns:a16="http://schemas.microsoft.com/office/drawing/2014/main" id="{94D12502-052D-4F02-AC6B-84B7BCD2D92D}"/>
                </a:ext>
              </a:extLst>
            </p:cNvPr>
            <p:cNvSpPr txBox="1"/>
            <p:nvPr/>
          </p:nvSpPr>
          <p:spPr>
            <a:xfrm>
              <a:off x="1784817" y="4370545"/>
              <a:ext cx="3168183" cy="738664"/>
            </a:xfrm>
            <a:prstGeom prst="rect">
              <a:avLst/>
            </a:prstGeom>
            <a:noFill/>
          </p:spPr>
          <p:txBody>
            <a:bodyPr wrap="square" rtlCol="0">
              <a:spAutoFit/>
            </a:bodyPr>
            <a:lstStyle/>
            <a:p>
              <a:pPr algn="ctr"/>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Who can see all pages in this sites and download all .also can use calculator feature</a:t>
              </a:r>
            </a:p>
          </p:txBody>
        </p:sp>
        <p:sp>
          <p:nvSpPr>
            <p:cNvPr id="12" name="TextBox 11">
              <a:extLst>
                <a:ext uri="{FF2B5EF4-FFF2-40B4-BE49-F238E27FC236}">
                  <a16:creationId xmlns:a16="http://schemas.microsoft.com/office/drawing/2014/main" id="{651AAAB7-960A-449F-AA09-C0AD6DD90D60}"/>
                </a:ext>
              </a:extLst>
            </p:cNvPr>
            <p:cNvSpPr txBox="1"/>
            <p:nvPr/>
          </p:nvSpPr>
          <p:spPr>
            <a:xfrm>
              <a:off x="2024058" y="3935896"/>
              <a:ext cx="2689700" cy="461665"/>
            </a:xfrm>
            <a:prstGeom prst="rect">
              <a:avLst/>
            </a:prstGeom>
            <a:noFill/>
          </p:spPr>
          <p:txBody>
            <a:bodyPr wrap="square" rtlCol="0">
              <a:spAutoFit/>
            </a:bodyPr>
            <a:lstStyle/>
            <a:p>
              <a:pPr algn="ctr"/>
              <a:r>
                <a:rPr lang="en-US" sz="2400" b="1" dirty="0">
                  <a:solidFill>
                    <a:srgbClr val="FFA956"/>
                  </a:solidFill>
                  <a:latin typeface="Tw Cen MT" panose="020B0602020104020603" pitchFamily="34" charset="0"/>
                  <a:ea typeface="Tahoma" panose="020B0604030504040204" pitchFamily="34" charset="0"/>
                  <a:cs typeface="Arial" panose="020B0604020202020204" pitchFamily="34" charset="0"/>
                </a:rPr>
                <a:t>Visitors</a:t>
              </a:r>
            </a:p>
          </p:txBody>
        </p:sp>
      </p:grpSp>
      <p:grpSp>
        <p:nvGrpSpPr>
          <p:cNvPr id="14" name="Group 13">
            <a:extLst>
              <a:ext uri="{FF2B5EF4-FFF2-40B4-BE49-F238E27FC236}">
                <a16:creationId xmlns:a16="http://schemas.microsoft.com/office/drawing/2014/main" id="{FC64738C-C9AD-4D11-9B7A-603645B60C22}"/>
              </a:ext>
            </a:extLst>
          </p:cNvPr>
          <p:cNvGrpSpPr/>
          <p:nvPr/>
        </p:nvGrpSpPr>
        <p:grpSpPr>
          <a:xfrm>
            <a:off x="7977479" y="3916846"/>
            <a:ext cx="3168183" cy="1604200"/>
            <a:chOff x="1784817" y="3935896"/>
            <a:chExt cx="3168183" cy="1604200"/>
          </a:xfrm>
        </p:grpSpPr>
        <p:sp>
          <p:nvSpPr>
            <p:cNvPr id="15" name="TextBox 14">
              <a:extLst>
                <a:ext uri="{FF2B5EF4-FFF2-40B4-BE49-F238E27FC236}">
                  <a16:creationId xmlns:a16="http://schemas.microsoft.com/office/drawing/2014/main" id="{126AAD57-2334-46D4-A1BA-857C017C22CC}"/>
                </a:ext>
              </a:extLst>
            </p:cNvPr>
            <p:cNvSpPr txBox="1"/>
            <p:nvPr/>
          </p:nvSpPr>
          <p:spPr>
            <a:xfrm>
              <a:off x="1784817" y="4370545"/>
              <a:ext cx="3168183" cy="1169551"/>
            </a:xfrm>
            <a:prstGeom prst="rect">
              <a:avLst/>
            </a:prstGeom>
            <a:noFill/>
          </p:spPr>
          <p:txBody>
            <a:bodyPr wrap="square" rtlCol="0">
              <a:spAutoFit/>
            </a:bodyPr>
            <a:lstStyle/>
            <a:p>
              <a:pPr algn="ctr"/>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They can ask for any questions paper, suggestions, text books, also can answer any ones queries. Also ask quires, feedbacks. also can use calculator feature</a:t>
              </a:r>
            </a:p>
          </p:txBody>
        </p:sp>
        <p:sp>
          <p:nvSpPr>
            <p:cNvPr id="16" name="TextBox 15">
              <a:extLst>
                <a:ext uri="{FF2B5EF4-FFF2-40B4-BE49-F238E27FC236}">
                  <a16:creationId xmlns:a16="http://schemas.microsoft.com/office/drawing/2014/main" id="{6C17262A-9EE9-4795-8C79-086EDFEC13B4}"/>
                </a:ext>
              </a:extLst>
            </p:cNvPr>
            <p:cNvSpPr txBox="1"/>
            <p:nvPr/>
          </p:nvSpPr>
          <p:spPr>
            <a:xfrm>
              <a:off x="2024058" y="3935896"/>
              <a:ext cx="2689700" cy="461665"/>
            </a:xfrm>
            <a:prstGeom prst="rect">
              <a:avLst/>
            </a:prstGeom>
            <a:noFill/>
          </p:spPr>
          <p:txBody>
            <a:bodyPr wrap="square" rtlCol="0">
              <a:spAutoFit/>
            </a:bodyPr>
            <a:lstStyle/>
            <a:p>
              <a:pPr algn="ctr"/>
              <a:r>
                <a:rPr lang="en-US" sz="2400" b="1" dirty="0">
                  <a:solidFill>
                    <a:srgbClr val="273445"/>
                  </a:solidFill>
                  <a:latin typeface="Tw Cen MT" panose="020B0602020104020603" pitchFamily="34" charset="0"/>
                  <a:ea typeface="Tahoma" panose="020B0604030504040204" pitchFamily="34" charset="0"/>
                  <a:cs typeface="Arial" panose="020B0604020202020204" pitchFamily="34" charset="0"/>
                </a:rPr>
                <a:t>Registered users</a:t>
              </a:r>
            </a:p>
          </p:txBody>
        </p:sp>
      </p:grpSp>
      <p:sp>
        <p:nvSpPr>
          <p:cNvPr id="17" name="TextBox 16">
            <a:extLst>
              <a:ext uri="{FF2B5EF4-FFF2-40B4-BE49-F238E27FC236}">
                <a16:creationId xmlns:a16="http://schemas.microsoft.com/office/drawing/2014/main" id="{72B0E4C9-D19D-4C90-AA38-336EDA9D56BE}"/>
              </a:ext>
            </a:extLst>
          </p:cNvPr>
          <p:cNvSpPr txBox="1"/>
          <p:nvPr/>
        </p:nvSpPr>
        <p:spPr>
          <a:xfrm>
            <a:off x="3901403" y="816202"/>
            <a:ext cx="4389195"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Our Users</a:t>
            </a:r>
          </a:p>
        </p:txBody>
      </p:sp>
      <p:sp>
        <p:nvSpPr>
          <p:cNvPr id="18" name="TextBox 17">
            <a:extLst>
              <a:ext uri="{FF2B5EF4-FFF2-40B4-BE49-F238E27FC236}">
                <a16:creationId xmlns:a16="http://schemas.microsoft.com/office/drawing/2014/main" id="{68081E15-EDA7-45AB-97E2-ABBA01412D6B}"/>
              </a:ext>
            </a:extLst>
          </p:cNvPr>
          <p:cNvSpPr txBox="1"/>
          <p:nvPr/>
        </p:nvSpPr>
        <p:spPr>
          <a:xfrm>
            <a:off x="2205996" y="1519103"/>
            <a:ext cx="7780008" cy="830997"/>
          </a:xfrm>
          <a:prstGeom prst="rect">
            <a:avLst/>
          </a:prstGeom>
          <a:noFill/>
        </p:spPr>
        <p:txBody>
          <a:bodyPr wrap="square" rtlCol="0">
            <a:spAutoFit/>
          </a:bodyPr>
          <a:lstStyle/>
          <a:p>
            <a:pPr algn="ctr"/>
            <a:r>
              <a:rPr lang="en-US" sz="16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In this project Adin will be the main user. Admin will monitor everything. Visitors will visit the pages and download there necessary books solutions suggestions etc. Registered users can send feedback, ask queries, also can supply notes, suggestions etc.</a:t>
            </a:r>
          </a:p>
        </p:txBody>
      </p:sp>
      <p:sp>
        <p:nvSpPr>
          <p:cNvPr id="19" name="Freeform 47">
            <a:extLst>
              <a:ext uri="{FF2B5EF4-FFF2-40B4-BE49-F238E27FC236}">
                <a16:creationId xmlns:a16="http://schemas.microsoft.com/office/drawing/2014/main" id="{1EF50597-2999-4D5F-925A-21CEE462F608}"/>
              </a:ext>
            </a:extLst>
          </p:cNvPr>
          <p:cNvSpPr>
            <a:spLocks noEditPoints="1"/>
          </p:cNvSpPr>
          <p:nvPr/>
        </p:nvSpPr>
        <p:spPr bwMode="auto">
          <a:xfrm>
            <a:off x="9290303" y="3052110"/>
            <a:ext cx="542534" cy="570564"/>
          </a:xfrm>
          <a:custGeom>
            <a:avLst/>
            <a:gdLst>
              <a:gd name="T0" fmla="*/ 2147483646 w 57"/>
              <a:gd name="T1" fmla="*/ 2147483646 h 67"/>
              <a:gd name="T2" fmla="*/ 2147483646 w 57"/>
              <a:gd name="T3" fmla="*/ 2147483646 h 67"/>
              <a:gd name="T4" fmla="*/ 2147483646 w 57"/>
              <a:gd name="T5" fmla="*/ 2147483646 h 67"/>
              <a:gd name="T6" fmla="*/ 2147483646 w 57"/>
              <a:gd name="T7" fmla="*/ 2147483646 h 67"/>
              <a:gd name="T8" fmla="*/ 2147483646 w 57"/>
              <a:gd name="T9" fmla="*/ 2147483646 h 67"/>
              <a:gd name="T10" fmla="*/ 0 w 57"/>
              <a:gd name="T11" fmla="*/ 2147483646 h 67"/>
              <a:gd name="T12" fmla="*/ 2147483646 w 57"/>
              <a:gd name="T13" fmla="*/ 2147483646 h 67"/>
              <a:gd name="T14" fmla="*/ 2147483646 w 57"/>
              <a:gd name="T15" fmla="*/ 2147483646 h 67"/>
              <a:gd name="T16" fmla="*/ 2147483646 w 57"/>
              <a:gd name="T17" fmla="*/ 2147483646 h 67"/>
              <a:gd name="T18" fmla="*/ 2147483646 w 57"/>
              <a:gd name="T19" fmla="*/ 2147483646 h 67"/>
              <a:gd name="T20" fmla="*/ 2147483646 w 57"/>
              <a:gd name="T21" fmla="*/ 2147483646 h 67"/>
              <a:gd name="T22" fmla="*/ 2147483646 w 57"/>
              <a:gd name="T23" fmla="*/ 2147483646 h 67"/>
              <a:gd name="T24" fmla="*/ 2147483646 w 57"/>
              <a:gd name="T25" fmla="*/ 2147483646 h 67"/>
              <a:gd name="T26" fmla="*/ 2147483646 w 57"/>
              <a:gd name="T27" fmla="*/ 2147483646 h 67"/>
              <a:gd name="T28" fmla="*/ 2147483646 w 57"/>
              <a:gd name="T29" fmla="*/ 2147483646 h 67"/>
              <a:gd name="T30" fmla="*/ 2147483646 w 57"/>
              <a:gd name="T31" fmla="*/ 2147483646 h 67"/>
              <a:gd name="T32" fmla="*/ 2147483646 w 57"/>
              <a:gd name="T33" fmla="*/ 2147483646 h 67"/>
              <a:gd name="T34" fmla="*/ 2147483646 w 57"/>
              <a:gd name="T35" fmla="*/ 2147483646 h 67"/>
              <a:gd name="T36" fmla="*/ 2147483646 w 57"/>
              <a:gd name="T37" fmla="*/ 2147483646 h 67"/>
              <a:gd name="T38" fmla="*/ 2147483646 w 57"/>
              <a:gd name="T39" fmla="*/ 2147483646 h 67"/>
              <a:gd name="T40" fmla="*/ 2147483646 w 57"/>
              <a:gd name="T41" fmla="*/ 2147483646 h 67"/>
              <a:gd name="T42" fmla="*/ 2147483646 w 57"/>
              <a:gd name="T43" fmla="*/ 2147483646 h 67"/>
              <a:gd name="T44" fmla="*/ 2147483646 w 57"/>
              <a:gd name="T45" fmla="*/ 2147483646 h 67"/>
              <a:gd name="T46" fmla="*/ 2147483646 w 57"/>
              <a:gd name="T47" fmla="*/ 2147483646 h 67"/>
              <a:gd name="T48" fmla="*/ 2147483646 w 57"/>
              <a:gd name="T49" fmla="*/ 2147483646 h 67"/>
              <a:gd name="T50" fmla="*/ 2147483646 w 57"/>
              <a:gd name="T51" fmla="*/ 2147483646 h 67"/>
              <a:gd name="T52" fmla="*/ 2147483646 w 57"/>
              <a:gd name="T53" fmla="*/ 2147483646 h 67"/>
              <a:gd name="T54" fmla="*/ 2147483646 w 57"/>
              <a:gd name="T55" fmla="*/ 2147483646 h 67"/>
              <a:gd name="T56" fmla="*/ 2147483646 w 57"/>
              <a:gd name="T57" fmla="*/ 2147483646 h 67"/>
              <a:gd name="T58" fmla="*/ 2147483646 w 57"/>
              <a:gd name="T59" fmla="*/ 2147483646 h 67"/>
              <a:gd name="T60" fmla="*/ 2147483646 w 57"/>
              <a:gd name="T61" fmla="*/ 2147483646 h 67"/>
              <a:gd name="T62" fmla="*/ 2147483646 w 57"/>
              <a:gd name="T63" fmla="*/ 2147483646 h 67"/>
              <a:gd name="T64" fmla="*/ 2147483646 w 57"/>
              <a:gd name="T65" fmla="*/ 2147483646 h 67"/>
              <a:gd name="T66" fmla="*/ 2147483646 w 57"/>
              <a:gd name="T67" fmla="*/ 2147483646 h 67"/>
              <a:gd name="T68" fmla="*/ 2147483646 w 57"/>
              <a:gd name="T69" fmla="*/ 2147483646 h 67"/>
              <a:gd name="T70" fmla="*/ 2147483646 w 57"/>
              <a:gd name="T71" fmla="*/ 2147483646 h 67"/>
              <a:gd name="T72" fmla="*/ 2147483646 w 57"/>
              <a:gd name="T73" fmla="*/ 2147483646 h 67"/>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57" h="67">
                <a:moveTo>
                  <a:pt x="52" y="38"/>
                </a:moveTo>
                <a:cubicBezTo>
                  <a:pt x="51" y="41"/>
                  <a:pt x="49" y="42"/>
                  <a:pt x="47" y="44"/>
                </a:cubicBezTo>
                <a:cubicBezTo>
                  <a:pt x="39" y="47"/>
                  <a:pt x="30" y="48"/>
                  <a:pt x="22" y="47"/>
                </a:cubicBezTo>
                <a:cubicBezTo>
                  <a:pt x="17" y="47"/>
                  <a:pt x="11" y="45"/>
                  <a:pt x="6" y="42"/>
                </a:cubicBezTo>
                <a:cubicBezTo>
                  <a:pt x="4" y="40"/>
                  <a:pt x="4" y="37"/>
                  <a:pt x="4" y="35"/>
                </a:cubicBezTo>
                <a:cubicBezTo>
                  <a:pt x="2" y="26"/>
                  <a:pt x="1" y="18"/>
                  <a:pt x="0" y="10"/>
                </a:cubicBezTo>
                <a:cubicBezTo>
                  <a:pt x="0" y="6"/>
                  <a:pt x="4" y="5"/>
                  <a:pt x="7" y="4"/>
                </a:cubicBezTo>
                <a:cubicBezTo>
                  <a:pt x="11" y="2"/>
                  <a:pt x="16" y="1"/>
                  <a:pt x="20" y="1"/>
                </a:cubicBezTo>
                <a:cubicBezTo>
                  <a:pt x="29" y="0"/>
                  <a:pt x="38" y="0"/>
                  <a:pt x="47" y="3"/>
                </a:cubicBezTo>
                <a:cubicBezTo>
                  <a:pt x="50" y="4"/>
                  <a:pt x="54" y="5"/>
                  <a:pt x="56" y="8"/>
                </a:cubicBezTo>
                <a:cubicBezTo>
                  <a:pt x="57" y="9"/>
                  <a:pt x="56" y="11"/>
                  <a:pt x="56" y="12"/>
                </a:cubicBezTo>
                <a:cubicBezTo>
                  <a:pt x="55" y="21"/>
                  <a:pt x="53" y="30"/>
                  <a:pt x="52" y="38"/>
                </a:cubicBezTo>
                <a:close/>
                <a:moveTo>
                  <a:pt x="44" y="62"/>
                </a:moveTo>
                <a:cubicBezTo>
                  <a:pt x="37" y="66"/>
                  <a:pt x="28" y="67"/>
                  <a:pt x="20" y="65"/>
                </a:cubicBezTo>
                <a:cubicBezTo>
                  <a:pt x="16" y="65"/>
                  <a:pt x="11" y="63"/>
                  <a:pt x="9" y="59"/>
                </a:cubicBezTo>
                <a:cubicBezTo>
                  <a:pt x="8" y="55"/>
                  <a:pt x="7" y="51"/>
                  <a:pt x="7" y="48"/>
                </a:cubicBezTo>
                <a:cubicBezTo>
                  <a:pt x="7" y="47"/>
                  <a:pt x="7" y="47"/>
                  <a:pt x="7" y="47"/>
                </a:cubicBezTo>
                <a:cubicBezTo>
                  <a:pt x="8" y="47"/>
                  <a:pt x="8" y="47"/>
                  <a:pt x="8" y="47"/>
                </a:cubicBezTo>
                <a:cubicBezTo>
                  <a:pt x="20" y="54"/>
                  <a:pt x="36" y="54"/>
                  <a:pt x="48" y="47"/>
                </a:cubicBezTo>
                <a:cubicBezTo>
                  <a:pt x="50" y="47"/>
                  <a:pt x="49" y="49"/>
                  <a:pt x="49" y="51"/>
                </a:cubicBezTo>
                <a:cubicBezTo>
                  <a:pt x="48" y="55"/>
                  <a:pt x="48" y="60"/>
                  <a:pt x="44" y="62"/>
                </a:cubicBezTo>
                <a:close/>
                <a:moveTo>
                  <a:pt x="39" y="6"/>
                </a:moveTo>
                <a:cubicBezTo>
                  <a:pt x="32" y="5"/>
                  <a:pt x="24" y="5"/>
                  <a:pt x="16" y="6"/>
                </a:cubicBezTo>
                <a:cubicBezTo>
                  <a:pt x="14" y="7"/>
                  <a:pt x="11" y="7"/>
                  <a:pt x="10" y="9"/>
                </a:cubicBezTo>
                <a:cubicBezTo>
                  <a:pt x="12" y="12"/>
                  <a:pt x="16" y="12"/>
                  <a:pt x="19" y="12"/>
                </a:cubicBezTo>
                <a:cubicBezTo>
                  <a:pt x="25" y="13"/>
                  <a:pt x="31" y="13"/>
                  <a:pt x="37" y="12"/>
                </a:cubicBezTo>
                <a:cubicBezTo>
                  <a:pt x="40" y="12"/>
                  <a:pt x="44" y="12"/>
                  <a:pt x="47" y="9"/>
                </a:cubicBezTo>
                <a:cubicBezTo>
                  <a:pt x="45" y="7"/>
                  <a:pt x="42" y="6"/>
                  <a:pt x="39" y="6"/>
                </a:cubicBezTo>
                <a:close/>
                <a:moveTo>
                  <a:pt x="24" y="24"/>
                </a:moveTo>
                <a:cubicBezTo>
                  <a:pt x="21" y="25"/>
                  <a:pt x="19" y="29"/>
                  <a:pt x="19" y="33"/>
                </a:cubicBezTo>
                <a:cubicBezTo>
                  <a:pt x="19" y="38"/>
                  <a:pt x="24" y="42"/>
                  <a:pt x="29" y="41"/>
                </a:cubicBezTo>
                <a:cubicBezTo>
                  <a:pt x="34" y="41"/>
                  <a:pt x="38" y="36"/>
                  <a:pt x="37" y="31"/>
                </a:cubicBezTo>
                <a:cubicBezTo>
                  <a:pt x="36" y="25"/>
                  <a:pt x="30" y="21"/>
                  <a:pt x="24" y="24"/>
                </a:cubicBezTo>
                <a:close/>
                <a:moveTo>
                  <a:pt x="26" y="36"/>
                </a:moveTo>
                <a:cubicBezTo>
                  <a:pt x="23" y="35"/>
                  <a:pt x="23" y="30"/>
                  <a:pt x="26" y="28"/>
                </a:cubicBezTo>
                <a:cubicBezTo>
                  <a:pt x="29" y="27"/>
                  <a:pt x="32" y="29"/>
                  <a:pt x="32" y="32"/>
                </a:cubicBezTo>
                <a:cubicBezTo>
                  <a:pt x="33" y="35"/>
                  <a:pt x="29" y="38"/>
                  <a:pt x="26" y="36"/>
                </a:cubicBezTo>
                <a:close/>
              </a:path>
            </a:pathLst>
          </a:custGeom>
          <a:solidFill>
            <a:schemeClr val="bg1"/>
          </a:solidFill>
          <a:ln>
            <a:noFill/>
          </a:ln>
        </p:spPr>
        <p:txBody>
          <a:bodyPr/>
          <a:lstStyle/>
          <a:p>
            <a:endParaRPr lang="en-US"/>
          </a:p>
        </p:txBody>
      </p:sp>
      <p:sp>
        <p:nvSpPr>
          <p:cNvPr id="20" name="Freeform 121">
            <a:extLst>
              <a:ext uri="{FF2B5EF4-FFF2-40B4-BE49-F238E27FC236}">
                <a16:creationId xmlns:a16="http://schemas.microsoft.com/office/drawing/2014/main" id="{10D990A2-7EB4-4ECB-B67F-4CDA5BD30E4D}"/>
              </a:ext>
            </a:extLst>
          </p:cNvPr>
          <p:cNvSpPr>
            <a:spLocks noEditPoints="1"/>
          </p:cNvSpPr>
          <p:nvPr/>
        </p:nvSpPr>
        <p:spPr bwMode="auto">
          <a:xfrm>
            <a:off x="5820001" y="3067486"/>
            <a:ext cx="532528" cy="532528"/>
          </a:xfrm>
          <a:custGeom>
            <a:avLst/>
            <a:gdLst>
              <a:gd name="T0" fmla="*/ 2147483646 w 62"/>
              <a:gd name="T1" fmla="*/ 2147483646 h 62"/>
              <a:gd name="T2" fmla="*/ 2147483646 w 62"/>
              <a:gd name="T3" fmla="*/ 2147483646 h 62"/>
              <a:gd name="T4" fmla="*/ 2147483646 w 62"/>
              <a:gd name="T5" fmla="*/ 2147483646 h 62"/>
              <a:gd name="T6" fmla="*/ 0 w 62"/>
              <a:gd name="T7" fmla="*/ 2147483646 h 62"/>
              <a:gd name="T8" fmla="*/ 0 w 62"/>
              <a:gd name="T9" fmla="*/ 2147483646 h 62"/>
              <a:gd name="T10" fmla="*/ 2147483646 w 62"/>
              <a:gd name="T11" fmla="*/ 0 h 62"/>
              <a:gd name="T12" fmla="*/ 2147483646 w 62"/>
              <a:gd name="T13" fmla="*/ 0 h 62"/>
              <a:gd name="T14" fmla="*/ 2147483646 w 62"/>
              <a:gd name="T15" fmla="*/ 2147483646 h 62"/>
              <a:gd name="T16" fmla="*/ 2147483646 w 62"/>
              <a:gd name="T17" fmla="*/ 2147483646 h 62"/>
              <a:gd name="T18" fmla="*/ 2147483646 w 62"/>
              <a:gd name="T19" fmla="*/ 2147483646 h 62"/>
              <a:gd name="T20" fmla="*/ 2147483646 w 62"/>
              <a:gd name="T21" fmla="*/ 2147483646 h 62"/>
              <a:gd name="T22" fmla="*/ 2147483646 w 62"/>
              <a:gd name="T23" fmla="*/ 2147483646 h 62"/>
              <a:gd name="T24" fmla="*/ 2147483646 w 62"/>
              <a:gd name="T25" fmla="*/ 2147483646 h 62"/>
              <a:gd name="T26" fmla="*/ 2147483646 w 62"/>
              <a:gd name="T27" fmla="*/ 2147483646 h 62"/>
              <a:gd name="T28" fmla="*/ 2147483646 w 62"/>
              <a:gd name="T29" fmla="*/ 2147483646 h 62"/>
              <a:gd name="T30" fmla="*/ 2147483646 w 62"/>
              <a:gd name="T31" fmla="*/ 2147483646 h 62"/>
              <a:gd name="T32" fmla="*/ 2147483646 w 62"/>
              <a:gd name="T33" fmla="*/ 2147483646 h 62"/>
              <a:gd name="T34" fmla="*/ 2147483646 w 62"/>
              <a:gd name="T35" fmla="*/ 2147483646 h 62"/>
              <a:gd name="T36" fmla="*/ 2147483646 w 62"/>
              <a:gd name="T37" fmla="*/ 2147483646 h 62"/>
              <a:gd name="T38" fmla="*/ 2147483646 w 62"/>
              <a:gd name="T39" fmla="*/ 2147483646 h 62"/>
              <a:gd name="T40" fmla="*/ 2147483646 w 62"/>
              <a:gd name="T41" fmla="*/ 2147483646 h 62"/>
              <a:gd name="T42" fmla="*/ 2147483646 w 62"/>
              <a:gd name="T43" fmla="*/ 2147483646 h 62"/>
              <a:gd name="T44" fmla="*/ 2147483646 w 62"/>
              <a:gd name="T45" fmla="*/ 2147483646 h 62"/>
              <a:gd name="T46" fmla="*/ 2147483646 w 62"/>
              <a:gd name="T47" fmla="*/ 2147483646 h 62"/>
              <a:gd name="T48" fmla="*/ 2147483646 w 62"/>
              <a:gd name="T49" fmla="*/ 2147483646 h 62"/>
              <a:gd name="T50" fmla="*/ 2147483646 w 62"/>
              <a:gd name="T51" fmla="*/ 2147483646 h 62"/>
              <a:gd name="T52" fmla="*/ 2147483646 w 62"/>
              <a:gd name="T53" fmla="*/ 2147483646 h 62"/>
              <a:gd name="T54" fmla="*/ 2147483646 w 62"/>
              <a:gd name="T55" fmla="*/ 2147483646 h 62"/>
              <a:gd name="T56" fmla="*/ 2147483646 w 62"/>
              <a:gd name="T57" fmla="*/ 2147483646 h 62"/>
              <a:gd name="T58" fmla="*/ 2147483646 w 62"/>
              <a:gd name="T59" fmla="*/ 2147483646 h 6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62" h="62">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52" y="29"/>
                </a:moveTo>
                <a:cubicBezTo>
                  <a:pt x="52" y="27"/>
                  <a:pt x="51" y="26"/>
                  <a:pt x="49" y="26"/>
                </a:cubicBezTo>
                <a:cubicBezTo>
                  <a:pt x="36" y="26"/>
                  <a:pt x="36" y="26"/>
                  <a:pt x="36" y="26"/>
                </a:cubicBezTo>
                <a:cubicBezTo>
                  <a:pt x="36" y="13"/>
                  <a:pt x="36" y="13"/>
                  <a:pt x="36" y="13"/>
                </a:cubicBezTo>
                <a:cubicBezTo>
                  <a:pt x="36" y="12"/>
                  <a:pt x="35" y="11"/>
                  <a:pt x="34" y="11"/>
                </a:cubicBezTo>
                <a:cubicBezTo>
                  <a:pt x="29" y="11"/>
                  <a:pt x="29" y="11"/>
                  <a:pt x="29" y="11"/>
                </a:cubicBezTo>
                <a:cubicBezTo>
                  <a:pt x="27" y="11"/>
                  <a:pt x="26" y="12"/>
                  <a:pt x="26" y="13"/>
                </a:cubicBezTo>
                <a:cubicBezTo>
                  <a:pt x="26" y="26"/>
                  <a:pt x="26" y="26"/>
                  <a:pt x="26" y="26"/>
                </a:cubicBezTo>
                <a:cubicBezTo>
                  <a:pt x="13" y="26"/>
                  <a:pt x="13" y="26"/>
                  <a:pt x="13" y="26"/>
                </a:cubicBezTo>
                <a:cubicBezTo>
                  <a:pt x="12" y="26"/>
                  <a:pt x="11" y="27"/>
                  <a:pt x="11" y="29"/>
                </a:cubicBezTo>
                <a:cubicBezTo>
                  <a:pt x="11" y="34"/>
                  <a:pt x="11" y="34"/>
                  <a:pt x="11" y="34"/>
                </a:cubicBezTo>
                <a:cubicBezTo>
                  <a:pt x="11" y="35"/>
                  <a:pt x="12" y="36"/>
                  <a:pt x="13" y="36"/>
                </a:cubicBezTo>
                <a:cubicBezTo>
                  <a:pt x="26" y="36"/>
                  <a:pt x="26" y="36"/>
                  <a:pt x="26" y="36"/>
                </a:cubicBezTo>
                <a:cubicBezTo>
                  <a:pt x="26" y="49"/>
                  <a:pt x="26" y="49"/>
                  <a:pt x="26" y="49"/>
                </a:cubicBezTo>
                <a:cubicBezTo>
                  <a:pt x="26" y="51"/>
                  <a:pt x="27" y="52"/>
                  <a:pt x="29" y="52"/>
                </a:cubicBezTo>
                <a:cubicBezTo>
                  <a:pt x="34" y="52"/>
                  <a:pt x="34" y="52"/>
                  <a:pt x="34" y="52"/>
                </a:cubicBezTo>
                <a:cubicBezTo>
                  <a:pt x="35" y="52"/>
                  <a:pt x="36" y="51"/>
                  <a:pt x="36" y="49"/>
                </a:cubicBezTo>
                <a:cubicBezTo>
                  <a:pt x="36" y="36"/>
                  <a:pt x="36" y="36"/>
                  <a:pt x="36" y="36"/>
                </a:cubicBezTo>
                <a:cubicBezTo>
                  <a:pt x="49" y="36"/>
                  <a:pt x="49" y="36"/>
                  <a:pt x="49" y="36"/>
                </a:cubicBezTo>
                <a:cubicBezTo>
                  <a:pt x="51" y="36"/>
                  <a:pt x="52" y="35"/>
                  <a:pt x="52" y="34"/>
                </a:cubicBezTo>
                <a:lnTo>
                  <a:pt x="52" y="29"/>
                </a:lnTo>
                <a:close/>
              </a:path>
            </a:pathLst>
          </a:custGeom>
          <a:solidFill>
            <a:schemeClr val="bg1"/>
          </a:solidFill>
          <a:ln>
            <a:noFill/>
          </a:ln>
        </p:spPr>
        <p:txBody>
          <a:bodyPr/>
          <a:lstStyle/>
          <a:p>
            <a:endParaRPr lang="en-US" dirty="0"/>
          </a:p>
        </p:txBody>
      </p:sp>
      <p:sp>
        <p:nvSpPr>
          <p:cNvPr id="21" name="Freeform 144">
            <a:extLst>
              <a:ext uri="{FF2B5EF4-FFF2-40B4-BE49-F238E27FC236}">
                <a16:creationId xmlns:a16="http://schemas.microsoft.com/office/drawing/2014/main" id="{79ED768F-74CD-4BFF-A26E-32D583F6CBC5}"/>
              </a:ext>
            </a:extLst>
          </p:cNvPr>
          <p:cNvSpPr>
            <a:spLocks noEditPoints="1"/>
          </p:cNvSpPr>
          <p:nvPr/>
        </p:nvSpPr>
        <p:spPr bwMode="auto">
          <a:xfrm>
            <a:off x="2398141" y="3052110"/>
            <a:ext cx="637770" cy="494682"/>
          </a:xfrm>
          <a:custGeom>
            <a:avLst/>
            <a:gdLst>
              <a:gd name="T0" fmla="*/ 2147483646 w 72"/>
              <a:gd name="T1" fmla="*/ 2147483646 h 56"/>
              <a:gd name="T2" fmla="*/ 2147483646 w 72"/>
              <a:gd name="T3" fmla="*/ 2147483646 h 56"/>
              <a:gd name="T4" fmla="*/ 2147483646 w 72"/>
              <a:gd name="T5" fmla="*/ 2147483646 h 56"/>
              <a:gd name="T6" fmla="*/ 2147483646 w 72"/>
              <a:gd name="T7" fmla="*/ 2147483646 h 56"/>
              <a:gd name="T8" fmla="*/ 0 w 72"/>
              <a:gd name="T9" fmla="*/ 2147483646 h 56"/>
              <a:gd name="T10" fmla="*/ 2147483646 w 72"/>
              <a:gd name="T11" fmla="*/ 0 h 56"/>
              <a:gd name="T12" fmla="*/ 2147483646 w 72"/>
              <a:gd name="T13" fmla="*/ 2147483646 h 56"/>
              <a:gd name="T14" fmla="*/ 2147483646 w 72"/>
              <a:gd name="T15" fmla="*/ 2147483646 h 56"/>
              <a:gd name="T16" fmla="*/ 2147483646 w 72"/>
              <a:gd name="T17" fmla="*/ 2147483646 h 56"/>
              <a:gd name="T18" fmla="*/ 2147483646 w 72"/>
              <a:gd name="T19" fmla="*/ 2147483646 h 56"/>
              <a:gd name="T20" fmla="*/ 2147483646 w 72"/>
              <a:gd name="T21" fmla="*/ 2147483646 h 56"/>
              <a:gd name="T22" fmla="*/ 2147483646 w 72"/>
              <a:gd name="T23" fmla="*/ 2147483646 h 56"/>
              <a:gd name="T24" fmla="*/ 2147483646 w 72"/>
              <a:gd name="T25" fmla="*/ 2147483646 h 56"/>
              <a:gd name="T26" fmla="*/ 2147483646 w 72"/>
              <a:gd name="T27" fmla="*/ 2147483646 h 56"/>
              <a:gd name="T28" fmla="*/ 2147483646 w 72"/>
              <a:gd name="T29" fmla="*/ 2147483646 h 56"/>
              <a:gd name="T30" fmla="*/ 2147483646 w 72"/>
              <a:gd name="T31" fmla="*/ 2147483646 h 56"/>
              <a:gd name="T32" fmla="*/ 2147483646 w 72"/>
              <a:gd name="T33" fmla="*/ 2147483646 h 56"/>
              <a:gd name="T34" fmla="*/ 2147483646 w 72"/>
              <a:gd name="T35" fmla="*/ 2147483646 h 56"/>
              <a:gd name="T36" fmla="*/ 2147483646 w 72"/>
              <a:gd name="T37" fmla="*/ 2147483646 h 56"/>
              <a:gd name="T38" fmla="*/ 2147483646 w 72"/>
              <a:gd name="T39" fmla="*/ 2147483646 h 56"/>
              <a:gd name="T40" fmla="*/ 2147483646 w 72"/>
              <a:gd name="T41" fmla="*/ 2147483646 h 56"/>
              <a:gd name="T42" fmla="*/ 2147483646 w 72"/>
              <a:gd name="T43" fmla="*/ 2147483646 h 56"/>
              <a:gd name="T44" fmla="*/ 2147483646 w 72"/>
              <a:gd name="T45" fmla="*/ 2147483646 h 56"/>
              <a:gd name="T46" fmla="*/ 2147483646 w 72"/>
              <a:gd name="T47" fmla="*/ 2147483646 h 56"/>
              <a:gd name="T48" fmla="*/ 2147483646 w 72"/>
              <a:gd name="T49" fmla="*/ 2147483646 h 56"/>
              <a:gd name="T50" fmla="*/ 2147483646 w 72"/>
              <a:gd name="T51" fmla="*/ 2147483646 h 56"/>
              <a:gd name="T52" fmla="*/ 2147483646 w 72"/>
              <a:gd name="T53" fmla="*/ 2147483646 h 56"/>
              <a:gd name="T54" fmla="*/ 2147483646 w 72"/>
              <a:gd name="T55" fmla="*/ 2147483646 h 56"/>
              <a:gd name="T56" fmla="*/ 2147483646 w 72"/>
              <a:gd name="T57" fmla="*/ 2147483646 h 56"/>
              <a:gd name="T58" fmla="*/ 2147483646 w 72"/>
              <a:gd name="T59" fmla="*/ 2147483646 h 56"/>
              <a:gd name="T60" fmla="*/ 2147483646 w 72"/>
              <a:gd name="T61" fmla="*/ 2147483646 h 56"/>
              <a:gd name="T62" fmla="*/ 2147483646 w 72"/>
              <a:gd name="T63" fmla="*/ 2147483646 h 56"/>
              <a:gd name="T64" fmla="*/ 2147483646 w 72"/>
              <a:gd name="T65" fmla="*/ 2147483646 h 56"/>
              <a:gd name="T66" fmla="*/ 2147483646 w 72"/>
              <a:gd name="T67" fmla="*/ 2147483646 h 56"/>
              <a:gd name="T68" fmla="*/ 2147483646 w 72"/>
              <a:gd name="T69" fmla="*/ 2147483646 h 56"/>
              <a:gd name="T70" fmla="*/ 2147483646 w 72"/>
              <a:gd name="T71" fmla="*/ 2147483646 h 56"/>
              <a:gd name="T72" fmla="*/ 2147483646 w 72"/>
              <a:gd name="T73" fmla="*/ 2147483646 h 56"/>
              <a:gd name="T74" fmla="*/ 2147483646 w 72"/>
              <a:gd name="T75" fmla="*/ 2147483646 h 56"/>
              <a:gd name="T76" fmla="*/ 2147483646 w 72"/>
              <a:gd name="T77" fmla="*/ 2147483646 h 56"/>
              <a:gd name="T78" fmla="*/ 2147483646 w 72"/>
              <a:gd name="T79" fmla="*/ 2147483646 h 56"/>
              <a:gd name="T80" fmla="*/ 2147483646 w 72"/>
              <a:gd name="T81" fmla="*/ 2147483646 h 56"/>
              <a:gd name="T82" fmla="*/ 2147483646 w 72"/>
              <a:gd name="T83" fmla="*/ 2147483646 h 5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chemeClr val="bg1"/>
          </a:solidFill>
          <a:ln>
            <a:noFill/>
          </a:ln>
        </p:spPr>
        <p:txBody>
          <a:bodyPr/>
          <a:lstStyle/>
          <a:p>
            <a:endParaRPr lang="en-US" dirty="0"/>
          </a:p>
        </p:txBody>
      </p:sp>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01019" y="2998997"/>
            <a:ext cx="832013" cy="917849"/>
          </a:xfrm>
          <a:prstGeom prst="rect">
            <a:avLst/>
          </a:prstGeom>
        </p:spPr>
      </p:pic>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87252" y="2625133"/>
            <a:ext cx="1348636" cy="1348636"/>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70634" y="2916686"/>
            <a:ext cx="1012382" cy="1082470"/>
          </a:xfrm>
          <a:prstGeom prst="rect">
            <a:avLst/>
          </a:prstGeom>
        </p:spPr>
      </p:pic>
    </p:spTree>
    <p:extLst>
      <p:ext uri="{BB962C8B-B14F-4D97-AF65-F5344CB8AC3E}">
        <p14:creationId xmlns:p14="http://schemas.microsoft.com/office/powerpoint/2010/main" val="104796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21"/>
                                        </p:tgtEl>
                                        <p:attrNameLst>
                                          <p:attrName>style.visibility</p:attrName>
                                        </p:attrNameLst>
                                      </p:cBhvr>
                                      <p:to>
                                        <p:strVal val="visible"/>
                                      </p:to>
                                    </p:set>
                                    <p:anim calcmode="lin" valueType="num">
                                      <p:cBhvr>
                                        <p:cTn id="12" dur="500" fill="hold"/>
                                        <p:tgtEl>
                                          <p:spTgt spid="21"/>
                                        </p:tgtEl>
                                        <p:attrNameLst>
                                          <p:attrName>ppt_w</p:attrName>
                                        </p:attrNameLst>
                                      </p:cBhvr>
                                      <p:tavLst>
                                        <p:tav tm="0">
                                          <p:val>
                                            <p:fltVal val="0"/>
                                          </p:val>
                                        </p:tav>
                                        <p:tav tm="100000">
                                          <p:val>
                                            <p:strVal val="#ppt_w"/>
                                          </p:val>
                                        </p:tav>
                                      </p:tavLst>
                                    </p:anim>
                                    <p:anim calcmode="lin" valueType="num">
                                      <p:cBhvr>
                                        <p:cTn id="13" dur="500" fill="hold"/>
                                        <p:tgtEl>
                                          <p:spTgt spid="21"/>
                                        </p:tgtEl>
                                        <p:attrNameLst>
                                          <p:attrName>ppt_h</p:attrName>
                                        </p:attrNameLst>
                                      </p:cBhvr>
                                      <p:tavLst>
                                        <p:tav tm="0">
                                          <p:val>
                                            <p:fltVal val="0"/>
                                          </p:val>
                                        </p:tav>
                                        <p:tav tm="100000">
                                          <p:val>
                                            <p:strVal val="#ppt_h"/>
                                          </p:val>
                                        </p:tav>
                                      </p:tavLst>
                                    </p:anim>
                                    <p:animEffect transition="in" filter="fade">
                                      <p:cBhvr>
                                        <p:cTn id="14" dur="500"/>
                                        <p:tgtEl>
                                          <p:spTgt spid="21"/>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anim calcmode="lin" valueType="num">
                                      <p:cBhvr>
                                        <p:cTn id="20" dur="500" fill="hold"/>
                                        <p:tgtEl>
                                          <p:spTgt spid="8"/>
                                        </p:tgtEl>
                                        <p:attrNameLst>
                                          <p:attrName>ppt_x</p:attrName>
                                        </p:attrNameLst>
                                      </p:cBhvr>
                                      <p:tavLst>
                                        <p:tav tm="0">
                                          <p:val>
                                            <p:strVal val="#ppt_x"/>
                                          </p:val>
                                        </p:tav>
                                        <p:tav tm="100000">
                                          <p:val>
                                            <p:strVal val="#ppt_x"/>
                                          </p:val>
                                        </p:tav>
                                      </p:tavLst>
                                    </p:anim>
                                    <p:anim calcmode="lin" valueType="num">
                                      <p:cBhvr>
                                        <p:cTn id="21" dur="500" fill="hold"/>
                                        <p:tgtEl>
                                          <p:spTgt spid="8"/>
                                        </p:tgtEl>
                                        <p:attrNameLst>
                                          <p:attrName>ppt_y</p:attrName>
                                        </p:attrNameLst>
                                      </p:cBhvr>
                                      <p:tavLst>
                                        <p:tav tm="0">
                                          <p:val>
                                            <p:strVal val="#ppt_y+.1"/>
                                          </p:val>
                                        </p:tav>
                                        <p:tav tm="100000">
                                          <p:val>
                                            <p:strVal val="#ppt_y"/>
                                          </p:val>
                                        </p:tav>
                                      </p:tavLst>
                                    </p:anim>
                                  </p:childTnLst>
                                </p:cTn>
                              </p:par>
                              <p:par>
                                <p:cTn id="22" presetID="53" presetClass="entr" presetSubtype="16" fill="hold" grpId="0" nodeType="withEffect">
                                  <p:stCondLst>
                                    <p:cond delay="250"/>
                                  </p:stCondLst>
                                  <p:childTnLst>
                                    <p:set>
                                      <p:cBhvr>
                                        <p:cTn id="23" dur="1" fill="hold">
                                          <p:stCondLst>
                                            <p:cond delay="0"/>
                                          </p:stCondLst>
                                        </p:cTn>
                                        <p:tgtEl>
                                          <p:spTgt spid="20"/>
                                        </p:tgtEl>
                                        <p:attrNameLst>
                                          <p:attrName>style.visibility</p:attrName>
                                        </p:attrNameLst>
                                      </p:cBhvr>
                                      <p:to>
                                        <p:strVal val="visible"/>
                                      </p:to>
                                    </p:set>
                                    <p:anim calcmode="lin" valueType="num">
                                      <p:cBhvr>
                                        <p:cTn id="24" dur="500" fill="hold"/>
                                        <p:tgtEl>
                                          <p:spTgt spid="20"/>
                                        </p:tgtEl>
                                        <p:attrNameLst>
                                          <p:attrName>ppt_w</p:attrName>
                                        </p:attrNameLst>
                                      </p:cBhvr>
                                      <p:tavLst>
                                        <p:tav tm="0">
                                          <p:val>
                                            <p:fltVal val="0"/>
                                          </p:val>
                                        </p:tav>
                                        <p:tav tm="100000">
                                          <p:val>
                                            <p:strVal val="#ppt_w"/>
                                          </p:val>
                                        </p:tav>
                                      </p:tavLst>
                                    </p:anim>
                                    <p:anim calcmode="lin" valueType="num">
                                      <p:cBhvr>
                                        <p:cTn id="25" dur="500" fill="hold"/>
                                        <p:tgtEl>
                                          <p:spTgt spid="20"/>
                                        </p:tgtEl>
                                        <p:attrNameLst>
                                          <p:attrName>ppt_h</p:attrName>
                                        </p:attrNameLst>
                                      </p:cBhvr>
                                      <p:tavLst>
                                        <p:tav tm="0">
                                          <p:val>
                                            <p:fltVal val="0"/>
                                          </p:val>
                                        </p:tav>
                                        <p:tav tm="100000">
                                          <p:val>
                                            <p:strVal val="#ppt_h"/>
                                          </p:val>
                                        </p:tav>
                                      </p:tavLst>
                                    </p:anim>
                                    <p:animEffect transition="in" filter="fade">
                                      <p:cBhvr>
                                        <p:cTn id="26" dur="500"/>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anim calcmode="lin" valueType="num">
                                      <p:cBhvr>
                                        <p:cTn id="31" dur="500" fill="hold"/>
                                        <p:tgtEl>
                                          <p:spTgt spid="2"/>
                                        </p:tgtEl>
                                        <p:attrNameLst>
                                          <p:attrName>ppt_w</p:attrName>
                                        </p:attrNameLst>
                                      </p:cBhvr>
                                      <p:tavLst>
                                        <p:tav tm="0">
                                          <p:val>
                                            <p:fltVal val="0"/>
                                          </p:val>
                                        </p:tav>
                                        <p:tav tm="100000">
                                          <p:val>
                                            <p:strVal val="#ppt_w"/>
                                          </p:val>
                                        </p:tav>
                                      </p:tavLst>
                                    </p:anim>
                                    <p:anim calcmode="lin" valueType="num">
                                      <p:cBhvr>
                                        <p:cTn id="32" dur="500" fill="hold"/>
                                        <p:tgtEl>
                                          <p:spTgt spid="2"/>
                                        </p:tgtEl>
                                        <p:attrNameLst>
                                          <p:attrName>ppt_h</p:attrName>
                                        </p:attrNameLst>
                                      </p:cBhvr>
                                      <p:tavLst>
                                        <p:tav tm="0">
                                          <p:val>
                                            <p:fltVal val="0"/>
                                          </p:val>
                                        </p:tav>
                                        <p:tav tm="100000">
                                          <p:val>
                                            <p:strVal val="#ppt_h"/>
                                          </p:val>
                                        </p:tav>
                                      </p:tavLst>
                                    </p:anim>
                                    <p:animEffect transition="in" filter="fade">
                                      <p:cBhvr>
                                        <p:cTn id="33" dur="500"/>
                                        <p:tgtEl>
                                          <p:spTgt spid="2"/>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500"/>
                                        <p:tgtEl>
                                          <p:spTgt spid="10"/>
                                        </p:tgtEl>
                                      </p:cBhvr>
                                    </p:animEffect>
                                    <p:anim calcmode="lin" valueType="num">
                                      <p:cBhvr>
                                        <p:cTn id="39" dur="500" fill="hold"/>
                                        <p:tgtEl>
                                          <p:spTgt spid="10"/>
                                        </p:tgtEl>
                                        <p:attrNameLst>
                                          <p:attrName>ppt_x</p:attrName>
                                        </p:attrNameLst>
                                      </p:cBhvr>
                                      <p:tavLst>
                                        <p:tav tm="0">
                                          <p:val>
                                            <p:strVal val="#ppt_x"/>
                                          </p:val>
                                        </p:tav>
                                        <p:tav tm="100000">
                                          <p:val>
                                            <p:strVal val="#ppt_x"/>
                                          </p:val>
                                        </p:tav>
                                      </p:tavLst>
                                    </p:anim>
                                    <p:anim calcmode="lin" valueType="num">
                                      <p:cBhvr>
                                        <p:cTn id="40" dur="500" fill="hold"/>
                                        <p:tgtEl>
                                          <p:spTgt spid="10"/>
                                        </p:tgtEl>
                                        <p:attrNameLst>
                                          <p:attrName>ppt_y</p:attrName>
                                        </p:attrNameLst>
                                      </p:cBhvr>
                                      <p:tavLst>
                                        <p:tav tm="0">
                                          <p:val>
                                            <p:strVal val="#ppt_y+.1"/>
                                          </p:val>
                                        </p:tav>
                                        <p:tav tm="100000">
                                          <p:val>
                                            <p:strVal val="#ppt_y"/>
                                          </p:val>
                                        </p:tav>
                                      </p:tavLst>
                                    </p:anim>
                                  </p:childTnLst>
                                </p:cTn>
                              </p:par>
                              <p:par>
                                <p:cTn id="41" presetID="53" presetClass="entr" presetSubtype="16" fill="hold" grpId="0" nodeType="withEffect">
                                  <p:stCondLst>
                                    <p:cond delay="250"/>
                                  </p:stCondLst>
                                  <p:childTnLst>
                                    <p:set>
                                      <p:cBhvr>
                                        <p:cTn id="42" dur="1" fill="hold">
                                          <p:stCondLst>
                                            <p:cond delay="0"/>
                                          </p:stCondLst>
                                        </p:cTn>
                                        <p:tgtEl>
                                          <p:spTgt spid="19"/>
                                        </p:tgtEl>
                                        <p:attrNameLst>
                                          <p:attrName>style.visibility</p:attrName>
                                        </p:attrNameLst>
                                      </p:cBhvr>
                                      <p:to>
                                        <p:strVal val="visible"/>
                                      </p:to>
                                    </p:set>
                                    <p:anim calcmode="lin" valueType="num">
                                      <p:cBhvr>
                                        <p:cTn id="43" dur="500" fill="hold"/>
                                        <p:tgtEl>
                                          <p:spTgt spid="19"/>
                                        </p:tgtEl>
                                        <p:attrNameLst>
                                          <p:attrName>ppt_w</p:attrName>
                                        </p:attrNameLst>
                                      </p:cBhvr>
                                      <p:tavLst>
                                        <p:tav tm="0">
                                          <p:val>
                                            <p:fltVal val="0"/>
                                          </p:val>
                                        </p:tav>
                                        <p:tav tm="100000">
                                          <p:val>
                                            <p:strVal val="#ppt_w"/>
                                          </p:val>
                                        </p:tav>
                                      </p:tavLst>
                                    </p:anim>
                                    <p:anim calcmode="lin" valueType="num">
                                      <p:cBhvr>
                                        <p:cTn id="44" dur="500" fill="hold"/>
                                        <p:tgtEl>
                                          <p:spTgt spid="19"/>
                                        </p:tgtEl>
                                        <p:attrNameLst>
                                          <p:attrName>ppt_h</p:attrName>
                                        </p:attrNameLst>
                                      </p:cBhvr>
                                      <p:tavLst>
                                        <p:tav tm="0">
                                          <p:val>
                                            <p:fltVal val="0"/>
                                          </p:val>
                                        </p:tav>
                                        <p:tav tm="100000">
                                          <p:val>
                                            <p:strVal val="#ppt_h"/>
                                          </p:val>
                                        </p:tav>
                                      </p:tavLst>
                                    </p:anim>
                                    <p:animEffect transition="in" filter="fade">
                                      <p:cBhvr>
                                        <p:cTn id="45" dur="500"/>
                                        <p:tgtEl>
                                          <p:spTgt spid="19"/>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ntr" presetSubtype="16" fill="hold" nodeType="clickEffect">
                                  <p:stCondLst>
                                    <p:cond delay="0"/>
                                  </p:stCondLst>
                                  <p:childTnLst>
                                    <p:set>
                                      <p:cBhvr>
                                        <p:cTn id="49" dur="1" fill="hold">
                                          <p:stCondLst>
                                            <p:cond delay="0"/>
                                          </p:stCondLst>
                                        </p:cTn>
                                        <p:tgtEl>
                                          <p:spTgt spid="23"/>
                                        </p:tgtEl>
                                        <p:attrNameLst>
                                          <p:attrName>style.visibility</p:attrName>
                                        </p:attrNameLst>
                                      </p:cBhvr>
                                      <p:to>
                                        <p:strVal val="visible"/>
                                      </p:to>
                                    </p:set>
                                    <p:anim calcmode="lin" valueType="num">
                                      <p:cBhvr>
                                        <p:cTn id="50" dur="500" fill="hold"/>
                                        <p:tgtEl>
                                          <p:spTgt spid="23"/>
                                        </p:tgtEl>
                                        <p:attrNameLst>
                                          <p:attrName>ppt_w</p:attrName>
                                        </p:attrNameLst>
                                      </p:cBhvr>
                                      <p:tavLst>
                                        <p:tav tm="0">
                                          <p:val>
                                            <p:fltVal val="0"/>
                                          </p:val>
                                        </p:tav>
                                        <p:tav tm="100000">
                                          <p:val>
                                            <p:strVal val="#ppt_w"/>
                                          </p:val>
                                        </p:tav>
                                      </p:tavLst>
                                    </p:anim>
                                    <p:anim calcmode="lin" valueType="num">
                                      <p:cBhvr>
                                        <p:cTn id="51" dur="500" fill="hold"/>
                                        <p:tgtEl>
                                          <p:spTgt spid="23"/>
                                        </p:tgtEl>
                                        <p:attrNameLst>
                                          <p:attrName>ppt_h</p:attrName>
                                        </p:attrNameLst>
                                      </p:cBhvr>
                                      <p:tavLst>
                                        <p:tav tm="0">
                                          <p:val>
                                            <p:fltVal val="0"/>
                                          </p:val>
                                        </p:tav>
                                        <p:tav tm="100000">
                                          <p:val>
                                            <p:strVal val="#ppt_h"/>
                                          </p:val>
                                        </p:tav>
                                      </p:tavLst>
                                    </p:anim>
                                    <p:animEffect transition="in" filter="fade">
                                      <p:cBhvr>
                                        <p:cTn id="52" dur="500"/>
                                        <p:tgtEl>
                                          <p:spTgt spid="23"/>
                                        </p:tgtEl>
                                      </p:cBhvr>
                                    </p:animEffect>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500"/>
                                        <p:tgtEl>
                                          <p:spTgt spid="14"/>
                                        </p:tgtEl>
                                      </p:cBhvr>
                                    </p:animEffect>
                                    <p:anim calcmode="lin" valueType="num">
                                      <p:cBhvr>
                                        <p:cTn id="58" dur="500" fill="hold"/>
                                        <p:tgtEl>
                                          <p:spTgt spid="14"/>
                                        </p:tgtEl>
                                        <p:attrNameLst>
                                          <p:attrName>ppt_x</p:attrName>
                                        </p:attrNameLst>
                                      </p:cBhvr>
                                      <p:tavLst>
                                        <p:tav tm="0">
                                          <p:val>
                                            <p:strVal val="#ppt_x"/>
                                          </p:val>
                                        </p:tav>
                                        <p:tav tm="100000">
                                          <p:val>
                                            <p:strVal val="#ppt_x"/>
                                          </p:val>
                                        </p:tav>
                                      </p:tavLst>
                                    </p:anim>
                                    <p:anim calcmode="lin" valueType="num">
                                      <p:cBhvr>
                                        <p:cTn id="59"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a:extLst>
              <a:ext uri="{FF2B5EF4-FFF2-40B4-BE49-F238E27FC236}">
                <a16:creationId xmlns:a16="http://schemas.microsoft.com/office/drawing/2014/main" id="{8BC93040-FFDA-4DC0-86C8-A8CC291E8CE9}"/>
              </a:ext>
            </a:extLst>
          </p:cNvPr>
          <p:cNvSpPr txBox="1"/>
          <p:nvPr/>
        </p:nvSpPr>
        <p:spPr>
          <a:xfrm>
            <a:off x="5600700" y="2324245"/>
            <a:ext cx="1003300" cy="646331"/>
          </a:xfrm>
          <a:prstGeom prst="rect">
            <a:avLst/>
          </a:prstGeom>
          <a:noFill/>
        </p:spPr>
        <p:txBody>
          <a:bodyPr wrap="square" rtlCol="0">
            <a:spAutoFit/>
          </a:bodyPr>
          <a:lstStyle/>
          <a:p>
            <a:pPr algn="ctr"/>
            <a:r>
              <a:rPr lang="en-US" sz="3600" b="1" dirty="0">
                <a:solidFill>
                  <a:srgbClr val="F25245"/>
                </a:solidFill>
                <a:latin typeface="Montserrat ExtraBold" panose="00000900000000000000" pitchFamily="2" charset="0"/>
              </a:rPr>
              <a:t>01</a:t>
            </a:r>
          </a:p>
        </p:txBody>
      </p:sp>
      <p:sp>
        <p:nvSpPr>
          <p:cNvPr id="45" name="TextBox 44">
            <a:extLst>
              <a:ext uri="{FF2B5EF4-FFF2-40B4-BE49-F238E27FC236}">
                <a16:creationId xmlns:a16="http://schemas.microsoft.com/office/drawing/2014/main" id="{2E7A66F5-598B-4460-B1D8-1F41A14EEE8F}"/>
              </a:ext>
            </a:extLst>
          </p:cNvPr>
          <p:cNvSpPr txBox="1"/>
          <p:nvPr/>
        </p:nvSpPr>
        <p:spPr>
          <a:xfrm>
            <a:off x="5600700" y="3262971"/>
            <a:ext cx="1003300" cy="646331"/>
          </a:xfrm>
          <a:prstGeom prst="rect">
            <a:avLst/>
          </a:prstGeom>
          <a:noFill/>
        </p:spPr>
        <p:txBody>
          <a:bodyPr wrap="square" rtlCol="0">
            <a:spAutoFit/>
          </a:bodyPr>
          <a:lstStyle>
            <a:defPPr>
              <a:defRPr lang="en-US"/>
            </a:defPPr>
            <a:lvl1pPr algn="ctr">
              <a:defRPr sz="3600" b="1">
                <a:latin typeface="Montserrat ExtraBold" panose="00000900000000000000" pitchFamily="2" charset="0"/>
              </a:defRPr>
            </a:lvl1pPr>
          </a:lstStyle>
          <a:p>
            <a:r>
              <a:rPr lang="en-US" dirty="0">
                <a:solidFill>
                  <a:srgbClr val="FFA956"/>
                </a:solidFill>
              </a:rPr>
              <a:t>02</a:t>
            </a:r>
          </a:p>
        </p:txBody>
      </p:sp>
      <p:sp>
        <p:nvSpPr>
          <p:cNvPr id="46" name="TextBox 45">
            <a:extLst>
              <a:ext uri="{FF2B5EF4-FFF2-40B4-BE49-F238E27FC236}">
                <a16:creationId xmlns:a16="http://schemas.microsoft.com/office/drawing/2014/main" id="{C608A1A6-A04D-402F-AE40-6CAF3DCB8C0E}"/>
              </a:ext>
            </a:extLst>
          </p:cNvPr>
          <p:cNvSpPr txBox="1"/>
          <p:nvPr/>
        </p:nvSpPr>
        <p:spPr>
          <a:xfrm>
            <a:off x="5600700" y="4142563"/>
            <a:ext cx="1003300" cy="646331"/>
          </a:xfrm>
          <a:prstGeom prst="rect">
            <a:avLst/>
          </a:prstGeom>
          <a:noFill/>
        </p:spPr>
        <p:txBody>
          <a:bodyPr wrap="square" rtlCol="0">
            <a:spAutoFit/>
          </a:bodyPr>
          <a:lstStyle>
            <a:defPPr>
              <a:defRPr lang="en-US"/>
            </a:defPPr>
            <a:lvl1pPr algn="ctr">
              <a:defRPr sz="3600" b="1">
                <a:latin typeface="Montserrat ExtraBold" panose="00000900000000000000" pitchFamily="2" charset="0"/>
              </a:defRPr>
            </a:lvl1pPr>
          </a:lstStyle>
          <a:p>
            <a:r>
              <a:rPr lang="en-US" dirty="0">
                <a:solidFill>
                  <a:srgbClr val="695E78"/>
                </a:solidFill>
              </a:rPr>
              <a:t>03</a:t>
            </a:r>
          </a:p>
        </p:txBody>
      </p:sp>
      <p:cxnSp>
        <p:nvCxnSpPr>
          <p:cNvPr id="48" name="Straight Connector 47">
            <a:extLst>
              <a:ext uri="{FF2B5EF4-FFF2-40B4-BE49-F238E27FC236}">
                <a16:creationId xmlns:a16="http://schemas.microsoft.com/office/drawing/2014/main" id="{D078CAE6-6A66-4B47-BEB3-1CF1F9AC5A6E}"/>
              </a:ext>
            </a:extLst>
          </p:cNvPr>
          <p:cNvCxnSpPr>
            <a:cxnSpLocks/>
          </p:cNvCxnSpPr>
          <p:nvPr/>
        </p:nvCxnSpPr>
        <p:spPr>
          <a:xfrm>
            <a:off x="6102350" y="2947716"/>
            <a:ext cx="0" cy="366029"/>
          </a:xfrm>
          <a:prstGeom prst="line">
            <a:avLst/>
          </a:prstGeom>
          <a:ln w="50800">
            <a:solidFill>
              <a:srgbClr val="F25245"/>
            </a:solidFill>
            <a:prstDash val="sysDot"/>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D26B9647-01CE-4ED3-A1DC-86BEBAFB30FE}"/>
              </a:ext>
            </a:extLst>
          </p:cNvPr>
          <p:cNvCxnSpPr>
            <a:cxnSpLocks/>
          </p:cNvCxnSpPr>
          <p:nvPr/>
        </p:nvCxnSpPr>
        <p:spPr>
          <a:xfrm>
            <a:off x="6102350" y="3842114"/>
            <a:ext cx="0" cy="366029"/>
          </a:xfrm>
          <a:prstGeom prst="line">
            <a:avLst/>
          </a:prstGeom>
          <a:ln w="50800">
            <a:solidFill>
              <a:srgbClr val="FFA956"/>
            </a:solidFill>
            <a:prstDash val="sysDot"/>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1D7A9755-D3C7-45B9-84BE-3AAD3354FBA8}"/>
              </a:ext>
            </a:extLst>
          </p:cNvPr>
          <p:cNvSpPr txBox="1"/>
          <p:nvPr/>
        </p:nvSpPr>
        <p:spPr>
          <a:xfrm>
            <a:off x="5600700" y="5018403"/>
            <a:ext cx="1003300" cy="646331"/>
          </a:xfrm>
          <a:prstGeom prst="rect">
            <a:avLst/>
          </a:prstGeom>
          <a:noFill/>
        </p:spPr>
        <p:txBody>
          <a:bodyPr wrap="square" rtlCol="0">
            <a:spAutoFit/>
          </a:bodyPr>
          <a:lstStyle>
            <a:defPPr>
              <a:defRPr lang="en-US"/>
            </a:defPPr>
            <a:lvl1pPr algn="ctr">
              <a:defRPr sz="3600" b="1">
                <a:latin typeface="Montserrat ExtraBold" panose="00000900000000000000" pitchFamily="2" charset="0"/>
              </a:defRPr>
            </a:lvl1pPr>
          </a:lstStyle>
          <a:p>
            <a:r>
              <a:rPr lang="en-US" dirty="0">
                <a:solidFill>
                  <a:srgbClr val="9C5D71"/>
                </a:solidFill>
              </a:rPr>
              <a:t>04</a:t>
            </a:r>
          </a:p>
        </p:txBody>
      </p:sp>
      <p:cxnSp>
        <p:nvCxnSpPr>
          <p:cNvPr id="52" name="Straight Connector 51">
            <a:extLst>
              <a:ext uri="{FF2B5EF4-FFF2-40B4-BE49-F238E27FC236}">
                <a16:creationId xmlns:a16="http://schemas.microsoft.com/office/drawing/2014/main" id="{91353778-592E-4098-8A5C-BCC414E33B0B}"/>
              </a:ext>
            </a:extLst>
          </p:cNvPr>
          <p:cNvCxnSpPr>
            <a:cxnSpLocks/>
          </p:cNvCxnSpPr>
          <p:nvPr/>
        </p:nvCxnSpPr>
        <p:spPr>
          <a:xfrm>
            <a:off x="6102350" y="4743174"/>
            <a:ext cx="0" cy="366029"/>
          </a:xfrm>
          <a:prstGeom prst="line">
            <a:avLst/>
          </a:prstGeom>
          <a:ln w="50800">
            <a:solidFill>
              <a:srgbClr val="695E78"/>
            </a:solidFill>
            <a:prstDash val="sysDot"/>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2A95D77F-4B88-4969-AC4A-5F3665B2E4FE}"/>
              </a:ext>
            </a:extLst>
          </p:cNvPr>
          <p:cNvSpPr txBox="1"/>
          <p:nvPr/>
        </p:nvSpPr>
        <p:spPr>
          <a:xfrm>
            <a:off x="2967717" y="2386841"/>
            <a:ext cx="2632983" cy="738664"/>
          </a:xfrm>
          <a:prstGeom prst="rect">
            <a:avLst/>
          </a:prstGeom>
          <a:noFill/>
        </p:spPr>
        <p:txBody>
          <a:bodyPr wrap="square" rtlCol="0">
            <a:spAutoFit/>
          </a:bodyPr>
          <a:lstStyle/>
          <a:p>
            <a:pPr algn="r"/>
            <a:r>
              <a:rPr lang="en-US" sz="1400"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Make easier to find an online platform for primary to higher secondary students.</a:t>
            </a:r>
          </a:p>
        </p:txBody>
      </p:sp>
      <p:sp>
        <p:nvSpPr>
          <p:cNvPr id="57" name="TextBox 56">
            <a:extLst>
              <a:ext uri="{FF2B5EF4-FFF2-40B4-BE49-F238E27FC236}">
                <a16:creationId xmlns:a16="http://schemas.microsoft.com/office/drawing/2014/main" id="{D48F9AF3-1033-4788-948F-6E90C8C2BBE5}"/>
              </a:ext>
            </a:extLst>
          </p:cNvPr>
          <p:cNvSpPr txBox="1"/>
          <p:nvPr/>
        </p:nvSpPr>
        <p:spPr>
          <a:xfrm>
            <a:off x="2967717" y="4201697"/>
            <a:ext cx="2632983" cy="523220"/>
          </a:xfrm>
          <a:prstGeom prst="rect">
            <a:avLst/>
          </a:prstGeom>
          <a:noFill/>
        </p:spPr>
        <p:txBody>
          <a:bodyPr wrap="square" rtlCol="0">
            <a:spAutoFit/>
          </a:bodyPr>
          <a:lstStyle/>
          <a:p>
            <a:pPr algn="r"/>
            <a:r>
              <a:rPr lang="en-US" sz="1400"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Students can simply ask for their any problems solutions.</a:t>
            </a:r>
          </a:p>
        </p:txBody>
      </p:sp>
      <p:sp>
        <p:nvSpPr>
          <p:cNvPr id="58" name="TextBox 57">
            <a:extLst>
              <a:ext uri="{FF2B5EF4-FFF2-40B4-BE49-F238E27FC236}">
                <a16:creationId xmlns:a16="http://schemas.microsoft.com/office/drawing/2014/main" id="{3DB52463-B0E1-4C00-A0B3-37DB167747ED}"/>
              </a:ext>
            </a:extLst>
          </p:cNvPr>
          <p:cNvSpPr txBox="1"/>
          <p:nvPr/>
        </p:nvSpPr>
        <p:spPr>
          <a:xfrm>
            <a:off x="6604000" y="3195886"/>
            <a:ext cx="3209701" cy="738664"/>
          </a:xfrm>
          <a:prstGeom prst="rect">
            <a:avLst/>
          </a:prstGeom>
          <a:noFill/>
        </p:spPr>
        <p:txBody>
          <a:bodyPr wrap="square" rtlCol="0">
            <a:spAutoFit/>
          </a:bodyPr>
          <a:lstStyle/>
          <a:p>
            <a:r>
              <a:rPr lang="en-US" sz="1400"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Easy to download books, and the solutions papers. They don’t need to buy it. They can download from here.</a:t>
            </a:r>
          </a:p>
        </p:txBody>
      </p:sp>
      <p:sp>
        <p:nvSpPr>
          <p:cNvPr id="59" name="TextBox 58">
            <a:extLst>
              <a:ext uri="{FF2B5EF4-FFF2-40B4-BE49-F238E27FC236}">
                <a16:creationId xmlns:a16="http://schemas.microsoft.com/office/drawing/2014/main" id="{5CBFEB48-9C11-450B-84C8-67F5096509BF}"/>
              </a:ext>
            </a:extLst>
          </p:cNvPr>
          <p:cNvSpPr txBox="1"/>
          <p:nvPr/>
        </p:nvSpPr>
        <p:spPr>
          <a:xfrm>
            <a:off x="6604000" y="5079958"/>
            <a:ext cx="2632983" cy="307777"/>
          </a:xfrm>
          <a:prstGeom prst="rect">
            <a:avLst/>
          </a:prstGeom>
          <a:noFill/>
        </p:spPr>
        <p:txBody>
          <a:bodyPr wrap="square" rtlCol="0">
            <a:spAutoFit/>
          </a:bodyPr>
          <a:lstStyle/>
          <a:p>
            <a:r>
              <a:rPr lang="en-US" sz="1400"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Easy to discussion.</a:t>
            </a:r>
          </a:p>
        </p:txBody>
      </p:sp>
      <p:pic>
        <p:nvPicPr>
          <p:cNvPr id="3" name="Picture Placeholder 2">
            <a:extLst>
              <a:ext uri="{FF2B5EF4-FFF2-40B4-BE49-F238E27FC236}">
                <a16:creationId xmlns:a16="http://schemas.microsoft.com/office/drawing/2014/main" id="{E4F65CAD-B3FF-4065-B3A2-39EFF3A604F2}"/>
              </a:ext>
            </a:extLst>
          </p:cNvPr>
          <p:cNvPicPr>
            <a:picLocks noGrp="1" noChangeAspect="1"/>
          </p:cNvPicPr>
          <p:nvPr>
            <p:ph type="pic" sz="quarter" idx="13"/>
          </p:nvPr>
        </p:nvPicPr>
        <p:blipFill>
          <a:blip r:embed="rId2" cstate="print">
            <a:extLst>
              <a:ext uri="{28A0092B-C50C-407E-A947-70E740481C1C}">
                <a14:useLocalDpi xmlns:a14="http://schemas.microsoft.com/office/drawing/2010/main" val="0"/>
              </a:ext>
            </a:extLst>
          </a:blip>
          <a:srcRect l="16805" r="16805"/>
          <a:stretch>
            <a:fillRect/>
          </a:stretch>
        </p:blipFill>
        <p:spPr/>
      </p:pic>
      <p:pic>
        <p:nvPicPr>
          <p:cNvPr id="11" name="Picture Placeholder 10">
            <a:extLst>
              <a:ext uri="{FF2B5EF4-FFF2-40B4-BE49-F238E27FC236}">
                <a16:creationId xmlns:a16="http://schemas.microsoft.com/office/drawing/2014/main" id="{AFA9EA1E-4FCF-4129-B1F2-2A71B4453FD2}"/>
              </a:ext>
            </a:extLst>
          </p:cNvPr>
          <p:cNvPicPr>
            <a:picLocks noGrp="1" noChangeAspect="1"/>
          </p:cNvPicPr>
          <p:nvPr>
            <p:ph type="pic" sz="quarter" idx="14"/>
          </p:nvPr>
        </p:nvPicPr>
        <p:blipFill>
          <a:blip r:embed="rId3" cstate="print">
            <a:extLst>
              <a:ext uri="{28A0092B-C50C-407E-A947-70E740481C1C}">
                <a14:useLocalDpi xmlns:a14="http://schemas.microsoft.com/office/drawing/2010/main" val="0"/>
              </a:ext>
            </a:extLst>
          </a:blip>
          <a:srcRect l="16884" r="16884"/>
          <a:stretch>
            <a:fillRect/>
          </a:stretch>
        </p:blipFill>
        <p:spPr/>
      </p:pic>
      <p:pic>
        <p:nvPicPr>
          <p:cNvPr id="9" name="Picture Placeholder 8">
            <a:extLst>
              <a:ext uri="{FF2B5EF4-FFF2-40B4-BE49-F238E27FC236}">
                <a16:creationId xmlns:a16="http://schemas.microsoft.com/office/drawing/2014/main" id="{E382D7C0-36A5-4806-B1D4-F9D3C68F15DC}"/>
              </a:ext>
            </a:extLst>
          </p:cNvPr>
          <p:cNvPicPr>
            <a:picLocks noGrp="1" noChangeAspect="1"/>
          </p:cNvPicPr>
          <p:nvPr>
            <p:ph type="pic" sz="quarter" idx="15"/>
          </p:nvPr>
        </p:nvPicPr>
        <p:blipFill>
          <a:blip r:embed="rId4" cstate="print">
            <a:extLst>
              <a:ext uri="{28A0092B-C50C-407E-A947-70E740481C1C}">
                <a14:useLocalDpi xmlns:a14="http://schemas.microsoft.com/office/drawing/2010/main" val="0"/>
              </a:ext>
            </a:extLst>
          </a:blip>
          <a:srcRect l="16667" r="16667"/>
          <a:stretch>
            <a:fillRect/>
          </a:stretch>
        </p:blipFill>
        <p:spPr/>
      </p:pic>
      <p:pic>
        <p:nvPicPr>
          <p:cNvPr id="13" name="Picture Placeholder 12">
            <a:extLst>
              <a:ext uri="{FF2B5EF4-FFF2-40B4-BE49-F238E27FC236}">
                <a16:creationId xmlns:a16="http://schemas.microsoft.com/office/drawing/2014/main" id="{B48F1031-B501-4E5D-93EE-9CCD6653F23A}"/>
              </a:ext>
            </a:extLst>
          </p:cNvPr>
          <p:cNvPicPr>
            <a:picLocks noGrp="1" noChangeAspect="1"/>
          </p:cNvPicPr>
          <p:nvPr>
            <p:ph type="pic" sz="quarter" idx="16"/>
          </p:nvPr>
        </p:nvPicPr>
        <p:blipFill>
          <a:blip r:embed="rId5" cstate="print">
            <a:extLst>
              <a:ext uri="{28A0092B-C50C-407E-A947-70E740481C1C}">
                <a14:useLocalDpi xmlns:a14="http://schemas.microsoft.com/office/drawing/2010/main" val="0"/>
              </a:ext>
            </a:extLst>
          </a:blip>
          <a:srcRect l="21875" r="21875"/>
          <a:stretch>
            <a:fillRect/>
          </a:stretch>
        </p:blipFill>
        <p:spPr>
          <a:xfrm>
            <a:off x="4838147" y="3254170"/>
            <a:ext cx="663934" cy="663934"/>
          </a:xfrm>
        </p:spPr>
      </p:pic>
      <p:sp>
        <p:nvSpPr>
          <p:cNvPr id="19" name="TextBox 18">
            <a:extLst>
              <a:ext uri="{FF2B5EF4-FFF2-40B4-BE49-F238E27FC236}">
                <a16:creationId xmlns:a16="http://schemas.microsoft.com/office/drawing/2014/main" id="{12885403-E0AF-4934-8679-1D914BD4F0B0}"/>
              </a:ext>
            </a:extLst>
          </p:cNvPr>
          <p:cNvSpPr txBox="1"/>
          <p:nvPr/>
        </p:nvSpPr>
        <p:spPr>
          <a:xfrm>
            <a:off x="3901403" y="1257343"/>
            <a:ext cx="4389195" cy="769441"/>
          </a:xfrm>
          <a:prstGeom prst="rect">
            <a:avLst/>
          </a:prstGeom>
          <a:noFill/>
        </p:spPr>
        <p:txBody>
          <a:bodyPr wrap="square" rtlCol="0">
            <a:spAutoFit/>
          </a:bodyPr>
          <a:lstStyle/>
          <a:p>
            <a:pPr algn="ctr"/>
            <a:r>
              <a:rPr lang="en-US" sz="44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Our Project Goal</a:t>
            </a:r>
          </a:p>
        </p:txBody>
      </p:sp>
    </p:spTree>
    <p:extLst>
      <p:ext uri="{BB962C8B-B14F-4D97-AF65-F5344CB8AC3E}">
        <p14:creationId xmlns:p14="http://schemas.microsoft.com/office/powerpoint/2010/main" val="213228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p:cTn id="7" dur="500" fill="hold"/>
                                        <p:tgtEl>
                                          <p:spTgt spid="44"/>
                                        </p:tgtEl>
                                        <p:attrNameLst>
                                          <p:attrName>ppt_w</p:attrName>
                                        </p:attrNameLst>
                                      </p:cBhvr>
                                      <p:tavLst>
                                        <p:tav tm="0">
                                          <p:val>
                                            <p:fltVal val="0"/>
                                          </p:val>
                                        </p:tav>
                                        <p:tav tm="100000">
                                          <p:val>
                                            <p:strVal val="#ppt_w"/>
                                          </p:val>
                                        </p:tav>
                                      </p:tavLst>
                                    </p:anim>
                                    <p:anim calcmode="lin" valueType="num">
                                      <p:cBhvr>
                                        <p:cTn id="8" dur="500" fill="hold"/>
                                        <p:tgtEl>
                                          <p:spTgt spid="44"/>
                                        </p:tgtEl>
                                        <p:attrNameLst>
                                          <p:attrName>ppt_h</p:attrName>
                                        </p:attrNameLst>
                                      </p:cBhvr>
                                      <p:tavLst>
                                        <p:tav tm="0">
                                          <p:val>
                                            <p:fltVal val="0"/>
                                          </p:val>
                                        </p:tav>
                                        <p:tav tm="100000">
                                          <p:val>
                                            <p:strVal val="#ppt_h"/>
                                          </p:val>
                                        </p:tav>
                                      </p:tavLst>
                                    </p:anim>
                                    <p:animEffect transition="in" filter="fade">
                                      <p:cBhvr>
                                        <p:cTn id="9" dur="500"/>
                                        <p:tgtEl>
                                          <p:spTgt spid="44"/>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par>
                                <p:cTn id="16" presetID="42" presetClass="entr" presetSubtype="0" fill="hold" grpId="0" nodeType="withEffect">
                                  <p:stCondLst>
                                    <p:cond delay="250"/>
                                  </p:stCondLst>
                                  <p:childTnLst>
                                    <p:set>
                                      <p:cBhvr>
                                        <p:cTn id="17" dur="1" fill="hold">
                                          <p:stCondLst>
                                            <p:cond delay="0"/>
                                          </p:stCondLst>
                                        </p:cTn>
                                        <p:tgtEl>
                                          <p:spTgt spid="56"/>
                                        </p:tgtEl>
                                        <p:attrNameLst>
                                          <p:attrName>style.visibility</p:attrName>
                                        </p:attrNameLst>
                                      </p:cBhvr>
                                      <p:to>
                                        <p:strVal val="visible"/>
                                      </p:to>
                                    </p:set>
                                    <p:animEffect transition="in" filter="fade">
                                      <p:cBhvr>
                                        <p:cTn id="18" dur="500"/>
                                        <p:tgtEl>
                                          <p:spTgt spid="56"/>
                                        </p:tgtEl>
                                      </p:cBhvr>
                                    </p:animEffect>
                                    <p:anim calcmode="lin" valueType="num">
                                      <p:cBhvr>
                                        <p:cTn id="19" dur="500" fill="hold"/>
                                        <p:tgtEl>
                                          <p:spTgt spid="56"/>
                                        </p:tgtEl>
                                        <p:attrNameLst>
                                          <p:attrName>ppt_x</p:attrName>
                                        </p:attrNameLst>
                                      </p:cBhvr>
                                      <p:tavLst>
                                        <p:tav tm="0">
                                          <p:val>
                                            <p:strVal val="#ppt_x"/>
                                          </p:val>
                                        </p:tav>
                                        <p:tav tm="100000">
                                          <p:val>
                                            <p:strVal val="#ppt_x"/>
                                          </p:val>
                                        </p:tav>
                                      </p:tavLst>
                                    </p:anim>
                                    <p:anim calcmode="lin" valueType="num">
                                      <p:cBhvr>
                                        <p:cTn id="20" dur="500" fill="hold"/>
                                        <p:tgtEl>
                                          <p:spTgt spid="56"/>
                                        </p:tgtEl>
                                        <p:attrNameLst>
                                          <p:attrName>ppt_y</p:attrName>
                                        </p:attrNameLst>
                                      </p:cBhvr>
                                      <p:tavLst>
                                        <p:tav tm="0">
                                          <p:val>
                                            <p:strVal val="#ppt_y+.1"/>
                                          </p:val>
                                        </p:tav>
                                        <p:tav tm="100000">
                                          <p:val>
                                            <p:strVal val="#ppt_y"/>
                                          </p:val>
                                        </p:tav>
                                      </p:tavLst>
                                    </p:anim>
                                  </p:childTnLst>
                                </p:cTn>
                              </p:par>
                            </p:childTnLst>
                          </p:cTn>
                        </p:par>
                        <p:par>
                          <p:cTn id="21" fill="hold">
                            <p:stCondLst>
                              <p:cond delay="1250"/>
                            </p:stCondLst>
                            <p:childTnLst>
                              <p:par>
                                <p:cTn id="22" presetID="22" presetClass="entr" presetSubtype="1" fill="hold" nodeType="afterEffect">
                                  <p:stCondLst>
                                    <p:cond delay="0"/>
                                  </p:stCondLst>
                                  <p:childTnLst>
                                    <p:set>
                                      <p:cBhvr>
                                        <p:cTn id="23" dur="1" fill="hold">
                                          <p:stCondLst>
                                            <p:cond delay="0"/>
                                          </p:stCondLst>
                                        </p:cTn>
                                        <p:tgtEl>
                                          <p:spTgt spid="48"/>
                                        </p:tgtEl>
                                        <p:attrNameLst>
                                          <p:attrName>style.visibility</p:attrName>
                                        </p:attrNameLst>
                                      </p:cBhvr>
                                      <p:to>
                                        <p:strVal val="visible"/>
                                      </p:to>
                                    </p:set>
                                    <p:animEffect transition="in" filter="wipe(up)">
                                      <p:cBhvr>
                                        <p:cTn id="24" dur="250"/>
                                        <p:tgtEl>
                                          <p:spTgt spid="48"/>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grpId="0" nodeType="clickEffect">
                                  <p:stCondLst>
                                    <p:cond delay="0"/>
                                  </p:stCondLst>
                                  <p:childTnLst>
                                    <p:set>
                                      <p:cBhvr>
                                        <p:cTn id="28" dur="1" fill="hold">
                                          <p:stCondLst>
                                            <p:cond delay="0"/>
                                          </p:stCondLst>
                                        </p:cTn>
                                        <p:tgtEl>
                                          <p:spTgt spid="45"/>
                                        </p:tgtEl>
                                        <p:attrNameLst>
                                          <p:attrName>style.visibility</p:attrName>
                                        </p:attrNameLst>
                                      </p:cBhvr>
                                      <p:to>
                                        <p:strVal val="visible"/>
                                      </p:to>
                                    </p:set>
                                    <p:anim calcmode="lin" valueType="num">
                                      <p:cBhvr>
                                        <p:cTn id="29" dur="500" fill="hold"/>
                                        <p:tgtEl>
                                          <p:spTgt spid="45"/>
                                        </p:tgtEl>
                                        <p:attrNameLst>
                                          <p:attrName>ppt_w</p:attrName>
                                        </p:attrNameLst>
                                      </p:cBhvr>
                                      <p:tavLst>
                                        <p:tav tm="0">
                                          <p:val>
                                            <p:fltVal val="0"/>
                                          </p:val>
                                        </p:tav>
                                        <p:tav tm="100000">
                                          <p:val>
                                            <p:strVal val="#ppt_w"/>
                                          </p:val>
                                        </p:tav>
                                      </p:tavLst>
                                    </p:anim>
                                    <p:anim calcmode="lin" valueType="num">
                                      <p:cBhvr>
                                        <p:cTn id="30" dur="500" fill="hold"/>
                                        <p:tgtEl>
                                          <p:spTgt spid="45"/>
                                        </p:tgtEl>
                                        <p:attrNameLst>
                                          <p:attrName>ppt_h</p:attrName>
                                        </p:attrNameLst>
                                      </p:cBhvr>
                                      <p:tavLst>
                                        <p:tav tm="0">
                                          <p:val>
                                            <p:fltVal val="0"/>
                                          </p:val>
                                        </p:tav>
                                        <p:tav tm="100000">
                                          <p:val>
                                            <p:strVal val="#ppt_h"/>
                                          </p:val>
                                        </p:tav>
                                      </p:tavLst>
                                    </p:anim>
                                    <p:animEffect transition="in" filter="fade">
                                      <p:cBhvr>
                                        <p:cTn id="31" dur="500"/>
                                        <p:tgtEl>
                                          <p:spTgt spid="45"/>
                                        </p:tgtEl>
                                      </p:cBhvr>
                                    </p:animEffect>
                                  </p:childTnLst>
                                </p:cTn>
                              </p:par>
                            </p:childTnLst>
                          </p:cTn>
                        </p:par>
                        <p:par>
                          <p:cTn id="32" fill="hold">
                            <p:stCondLst>
                              <p:cond delay="500"/>
                            </p:stCondLst>
                            <p:childTnLst>
                              <p:par>
                                <p:cTn id="33" presetID="53" presetClass="entr" presetSubtype="16"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 calcmode="lin" valueType="num">
                                      <p:cBhvr>
                                        <p:cTn id="35" dur="500" fill="hold"/>
                                        <p:tgtEl>
                                          <p:spTgt spid="13"/>
                                        </p:tgtEl>
                                        <p:attrNameLst>
                                          <p:attrName>ppt_w</p:attrName>
                                        </p:attrNameLst>
                                      </p:cBhvr>
                                      <p:tavLst>
                                        <p:tav tm="0">
                                          <p:val>
                                            <p:fltVal val="0"/>
                                          </p:val>
                                        </p:tav>
                                        <p:tav tm="100000">
                                          <p:val>
                                            <p:strVal val="#ppt_w"/>
                                          </p:val>
                                        </p:tav>
                                      </p:tavLst>
                                    </p:anim>
                                    <p:anim calcmode="lin" valueType="num">
                                      <p:cBhvr>
                                        <p:cTn id="36" dur="500" fill="hold"/>
                                        <p:tgtEl>
                                          <p:spTgt spid="13"/>
                                        </p:tgtEl>
                                        <p:attrNameLst>
                                          <p:attrName>ppt_h</p:attrName>
                                        </p:attrNameLst>
                                      </p:cBhvr>
                                      <p:tavLst>
                                        <p:tav tm="0">
                                          <p:val>
                                            <p:fltVal val="0"/>
                                          </p:val>
                                        </p:tav>
                                        <p:tav tm="100000">
                                          <p:val>
                                            <p:strVal val="#ppt_h"/>
                                          </p:val>
                                        </p:tav>
                                      </p:tavLst>
                                    </p:anim>
                                    <p:animEffect transition="in" filter="fade">
                                      <p:cBhvr>
                                        <p:cTn id="37" dur="500"/>
                                        <p:tgtEl>
                                          <p:spTgt spid="13"/>
                                        </p:tgtEl>
                                      </p:cBhvr>
                                    </p:animEffect>
                                  </p:childTnLst>
                                </p:cTn>
                              </p:par>
                              <p:par>
                                <p:cTn id="38" presetID="42" presetClass="entr" presetSubtype="0" fill="hold" grpId="0" nodeType="withEffect">
                                  <p:stCondLst>
                                    <p:cond delay="250"/>
                                  </p:stCondLst>
                                  <p:childTnLst>
                                    <p:set>
                                      <p:cBhvr>
                                        <p:cTn id="39" dur="1" fill="hold">
                                          <p:stCondLst>
                                            <p:cond delay="0"/>
                                          </p:stCondLst>
                                        </p:cTn>
                                        <p:tgtEl>
                                          <p:spTgt spid="58"/>
                                        </p:tgtEl>
                                        <p:attrNameLst>
                                          <p:attrName>style.visibility</p:attrName>
                                        </p:attrNameLst>
                                      </p:cBhvr>
                                      <p:to>
                                        <p:strVal val="visible"/>
                                      </p:to>
                                    </p:set>
                                    <p:animEffect transition="in" filter="fade">
                                      <p:cBhvr>
                                        <p:cTn id="40" dur="500"/>
                                        <p:tgtEl>
                                          <p:spTgt spid="58"/>
                                        </p:tgtEl>
                                      </p:cBhvr>
                                    </p:animEffect>
                                    <p:anim calcmode="lin" valueType="num">
                                      <p:cBhvr>
                                        <p:cTn id="41" dur="500" fill="hold"/>
                                        <p:tgtEl>
                                          <p:spTgt spid="58"/>
                                        </p:tgtEl>
                                        <p:attrNameLst>
                                          <p:attrName>ppt_x</p:attrName>
                                        </p:attrNameLst>
                                      </p:cBhvr>
                                      <p:tavLst>
                                        <p:tav tm="0">
                                          <p:val>
                                            <p:strVal val="#ppt_x"/>
                                          </p:val>
                                        </p:tav>
                                        <p:tav tm="100000">
                                          <p:val>
                                            <p:strVal val="#ppt_x"/>
                                          </p:val>
                                        </p:tav>
                                      </p:tavLst>
                                    </p:anim>
                                    <p:anim calcmode="lin" valueType="num">
                                      <p:cBhvr>
                                        <p:cTn id="42" dur="500" fill="hold"/>
                                        <p:tgtEl>
                                          <p:spTgt spid="58"/>
                                        </p:tgtEl>
                                        <p:attrNameLst>
                                          <p:attrName>ppt_y</p:attrName>
                                        </p:attrNameLst>
                                      </p:cBhvr>
                                      <p:tavLst>
                                        <p:tav tm="0">
                                          <p:val>
                                            <p:strVal val="#ppt_y+.1"/>
                                          </p:val>
                                        </p:tav>
                                        <p:tav tm="100000">
                                          <p:val>
                                            <p:strVal val="#ppt_y"/>
                                          </p:val>
                                        </p:tav>
                                      </p:tavLst>
                                    </p:anim>
                                  </p:childTnLst>
                                </p:cTn>
                              </p:par>
                            </p:childTnLst>
                          </p:cTn>
                        </p:par>
                        <p:par>
                          <p:cTn id="43" fill="hold">
                            <p:stCondLst>
                              <p:cond delay="1250"/>
                            </p:stCondLst>
                            <p:childTnLst>
                              <p:par>
                                <p:cTn id="44" presetID="22" presetClass="entr" presetSubtype="1" fill="hold" nodeType="afterEffect">
                                  <p:stCondLst>
                                    <p:cond delay="0"/>
                                  </p:stCondLst>
                                  <p:childTnLst>
                                    <p:set>
                                      <p:cBhvr>
                                        <p:cTn id="45" dur="1" fill="hold">
                                          <p:stCondLst>
                                            <p:cond delay="0"/>
                                          </p:stCondLst>
                                        </p:cTn>
                                        <p:tgtEl>
                                          <p:spTgt spid="50"/>
                                        </p:tgtEl>
                                        <p:attrNameLst>
                                          <p:attrName>style.visibility</p:attrName>
                                        </p:attrNameLst>
                                      </p:cBhvr>
                                      <p:to>
                                        <p:strVal val="visible"/>
                                      </p:to>
                                    </p:set>
                                    <p:animEffect transition="in" filter="wipe(up)">
                                      <p:cBhvr>
                                        <p:cTn id="46" dur="250"/>
                                        <p:tgtEl>
                                          <p:spTgt spid="50"/>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ntr" presetSubtype="16" fill="hold" grpId="0" nodeType="clickEffect">
                                  <p:stCondLst>
                                    <p:cond delay="0"/>
                                  </p:stCondLst>
                                  <p:childTnLst>
                                    <p:set>
                                      <p:cBhvr>
                                        <p:cTn id="50" dur="1" fill="hold">
                                          <p:stCondLst>
                                            <p:cond delay="0"/>
                                          </p:stCondLst>
                                        </p:cTn>
                                        <p:tgtEl>
                                          <p:spTgt spid="46"/>
                                        </p:tgtEl>
                                        <p:attrNameLst>
                                          <p:attrName>style.visibility</p:attrName>
                                        </p:attrNameLst>
                                      </p:cBhvr>
                                      <p:to>
                                        <p:strVal val="visible"/>
                                      </p:to>
                                    </p:set>
                                    <p:anim calcmode="lin" valueType="num">
                                      <p:cBhvr>
                                        <p:cTn id="51" dur="500" fill="hold"/>
                                        <p:tgtEl>
                                          <p:spTgt spid="46"/>
                                        </p:tgtEl>
                                        <p:attrNameLst>
                                          <p:attrName>ppt_w</p:attrName>
                                        </p:attrNameLst>
                                      </p:cBhvr>
                                      <p:tavLst>
                                        <p:tav tm="0">
                                          <p:val>
                                            <p:fltVal val="0"/>
                                          </p:val>
                                        </p:tav>
                                        <p:tav tm="100000">
                                          <p:val>
                                            <p:strVal val="#ppt_w"/>
                                          </p:val>
                                        </p:tav>
                                      </p:tavLst>
                                    </p:anim>
                                    <p:anim calcmode="lin" valueType="num">
                                      <p:cBhvr>
                                        <p:cTn id="52" dur="500" fill="hold"/>
                                        <p:tgtEl>
                                          <p:spTgt spid="46"/>
                                        </p:tgtEl>
                                        <p:attrNameLst>
                                          <p:attrName>ppt_h</p:attrName>
                                        </p:attrNameLst>
                                      </p:cBhvr>
                                      <p:tavLst>
                                        <p:tav tm="0">
                                          <p:val>
                                            <p:fltVal val="0"/>
                                          </p:val>
                                        </p:tav>
                                        <p:tav tm="100000">
                                          <p:val>
                                            <p:strVal val="#ppt_h"/>
                                          </p:val>
                                        </p:tav>
                                      </p:tavLst>
                                    </p:anim>
                                    <p:animEffect transition="in" filter="fade">
                                      <p:cBhvr>
                                        <p:cTn id="53" dur="500"/>
                                        <p:tgtEl>
                                          <p:spTgt spid="46"/>
                                        </p:tgtEl>
                                      </p:cBhvr>
                                    </p:animEffect>
                                  </p:childTnLst>
                                </p:cTn>
                              </p:par>
                            </p:childTnLst>
                          </p:cTn>
                        </p:par>
                        <p:par>
                          <p:cTn id="54" fill="hold">
                            <p:stCondLst>
                              <p:cond delay="500"/>
                            </p:stCondLst>
                            <p:childTnLst>
                              <p:par>
                                <p:cTn id="55" presetID="53" presetClass="entr" presetSubtype="16" fill="hold" nodeType="afterEffect">
                                  <p:stCondLst>
                                    <p:cond delay="0"/>
                                  </p:stCondLst>
                                  <p:childTnLst>
                                    <p:set>
                                      <p:cBhvr>
                                        <p:cTn id="56" dur="1" fill="hold">
                                          <p:stCondLst>
                                            <p:cond delay="0"/>
                                          </p:stCondLst>
                                        </p:cTn>
                                        <p:tgtEl>
                                          <p:spTgt spid="11"/>
                                        </p:tgtEl>
                                        <p:attrNameLst>
                                          <p:attrName>style.visibility</p:attrName>
                                        </p:attrNameLst>
                                      </p:cBhvr>
                                      <p:to>
                                        <p:strVal val="visible"/>
                                      </p:to>
                                    </p:set>
                                    <p:anim calcmode="lin" valueType="num">
                                      <p:cBhvr>
                                        <p:cTn id="57" dur="500" fill="hold"/>
                                        <p:tgtEl>
                                          <p:spTgt spid="11"/>
                                        </p:tgtEl>
                                        <p:attrNameLst>
                                          <p:attrName>ppt_w</p:attrName>
                                        </p:attrNameLst>
                                      </p:cBhvr>
                                      <p:tavLst>
                                        <p:tav tm="0">
                                          <p:val>
                                            <p:fltVal val="0"/>
                                          </p:val>
                                        </p:tav>
                                        <p:tav tm="100000">
                                          <p:val>
                                            <p:strVal val="#ppt_w"/>
                                          </p:val>
                                        </p:tav>
                                      </p:tavLst>
                                    </p:anim>
                                    <p:anim calcmode="lin" valueType="num">
                                      <p:cBhvr>
                                        <p:cTn id="58" dur="500" fill="hold"/>
                                        <p:tgtEl>
                                          <p:spTgt spid="11"/>
                                        </p:tgtEl>
                                        <p:attrNameLst>
                                          <p:attrName>ppt_h</p:attrName>
                                        </p:attrNameLst>
                                      </p:cBhvr>
                                      <p:tavLst>
                                        <p:tav tm="0">
                                          <p:val>
                                            <p:fltVal val="0"/>
                                          </p:val>
                                        </p:tav>
                                        <p:tav tm="100000">
                                          <p:val>
                                            <p:strVal val="#ppt_h"/>
                                          </p:val>
                                        </p:tav>
                                      </p:tavLst>
                                    </p:anim>
                                    <p:animEffect transition="in" filter="fade">
                                      <p:cBhvr>
                                        <p:cTn id="59" dur="500"/>
                                        <p:tgtEl>
                                          <p:spTgt spid="11"/>
                                        </p:tgtEl>
                                      </p:cBhvr>
                                    </p:animEffect>
                                  </p:childTnLst>
                                </p:cTn>
                              </p:par>
                              <p:par>
                                <p:cTn id="60" presetID="42" presetClass="entr" presetSubtype="0" fill="hold" grpId="0" nodeType="withEffect">
                                  <p:stCondLst>
                                    <p:cond delay="250"/>
                                  </p:stCondLst>
                                  <p:childTnLst>
                                    <p:set>
                                      <p:cBhvr>
                                        <p:cTn id="61" dur="1" fill="hold">
                                          <p:stCondLst>
                                            <p:cond delay="0"/>
                                          </p:stCondLst>
                                        </p:cTn>
                                        <p:tgtEl>
                                          <p:spTgt spid="57"/>
                                        </p:tgtEl>
                                        <p:attrNameLst>
                                          <p:attrName>style.visibility</p:attrName>
                                        </p:attrNameLst>
                                      </p:cBhvr>
                                      <p:to>
                                        <p:strVal val="visible"/>
                                      </p:to>
                                    </p:set>
                                    <p:animEffect transition="in" filter="fade">
                                      <p:cBhvr>
                                        <p:cTn id="62" dur="500"/>
                                        <p:tgtEl>
                                          <p:spTgt spid="57"/>
                                        </p:tgtEl>
                                      </p:cBhvr>
                                    </p:animEffect>
                                    <p:anim calcmode="lin" valueType="num">
                                      <p:cBhvr>
                                        <p:cTn id="63" dur="500" fill="hold"/>
                                        <p:tgtEl>
                                          <p:spTgt spid="57"/>
                                        </p:tgtEl>
                                        <p:attrNameLst>
                                          <p:attrName>ppt_x</p:attrName>
                                        </p:attrNameLst>
                                      </p:cBhvr>
                                      <p:tavLst>
                                        <p:tav tm="0">
                                          <p:val>
                                            <p:strVal val="#ppt_x"/>
                                          </p:val>
                                        </p:tav>
                                        <p:tav tm="100000">
                                          <p:val>
                                            <p:strVal val="#ppt_x"/>
                                          </p:val>
                                        </p:tav>
                                      </p:tavLst>
                                    </p:anim>
                                    <p:anim calcmode="lin" valueType="num">
                                      <p:cBhvr>
                                        <p:cTn id="64" dur="500" fill="hold"/>
                                        <p:tgtEl>
                                          <p:spTgt spid="57"/>
                                        </p:tgtEl>
                                        <p:attrNameLst>
                                          <p:attrName>ppt_y</p:attrName>
                                        </p:attrNameLst>
                                      </p:cBhvr>
                                      <p:tavLst>
                                        <p:tav tm="0">
                                          <p:val>
                                            <p:strVal val="#ppt_y+.1"/>
                                          </p:val>
                                        </p:tav>
                                        <p:tav tm="100000">
                                          <p:val>
                                            <p:strVal val="#ppt_y"/>
                                          </p:val>
                                        </p:tav>
                                      </p:tavLst>
                                    </p:anim>
                                  </p:childTnLst>
                                </p:cTn>
                              </p:par>
                            </p:childTnLst>
                          </p:cTn>
                        </p:par>
                        <p:par>
                          <p:cTn id="65" fill="hold">
                            <p:stCondLst>
                              <p:cond delay="1250"/>
                            </p:stCondLst>
                            <p:childTnLst>
                              <p:par>
                                <p:cTn id="66" presetID="22" presetClass="entr" presetSubtype="1" fill="hold" nodeType="afterEffect">
                                  <p:stCondLst>
                                    <p:cond delay="0"/>
                                  </p:stCondLst>
                                  <p:childTnLst>
                                    <p:set>
                                      <p:cBhvr>
                                        <p:cTn id="67" dur="1" fill="hold">
                                          <p:stCondLst>
                                            <p:cond delay="0"/>
                                          </p:stCondLst>
                                        </p:cTn>
                                        <p:tgtEl>
                                          <p:spTgt spid="52"/>
                                        </p:tgtEl>
                                        <p:attrNameLst>
                                          <p:attrName>style.visibility</p:attrName>
                                        </p:attrNameLst>
                                      </p:cBhvr>
                                      <p:to>
                                        <p:strVal val="visible"/>
                                      </p:to>
                                    </p:set>
                                    <p:animEffect transition="in" filter="wipe(up)">
                                      <p:cBhvr>
                                        <p:cTn id="68" dur="250"/>
                                        <p:tgtEl>
                                          <p:spTgt spid="52"/>
                                        </p:tgtEl>
                                      </p:cBhvr>
                                    </p:animEffect>
                                  </p:childTnLst>
                                </p:cTn>
                              </p:par>
                            </p:childTnLst>
                          </p:cTn>
                        </p:par>
                      </p:childTnLst>
                    </p:cTn>
                  </p:par>
                  <p:par>
                    <p:cTn id="69" fill="hold">
                      <p:stCondLst>
                        <p:cond delay="indefinite"/>
                      </p:stCondLst>
                      <p:childTnLst>
                        <p:par>
                          <p:cTn id="70" fill="hold">
                            <p:stCondLst>
                              <p:cond delay="0"/>
                            </p:stCondLst>
                            <p:childTnLst>
                              <p:par>
                                <p:cTn id="71" presetID="53" presetClass="entr" presetSubtype="16" fill="hold" grpId="0" nodeType="clickEffect">
                                  <p:stCondLst>
                                    <p:cond delay="0"/>
                                  </p:stCondLst>
                                  <p:childTnLst>
                                    <p:set>
                                      <p:cBhvr>
                                        <p:cTn id="72" dur="1" fill="hold">
                                          <p:stCondLst>
                                            <p:cond delay="0"/>
                                          </p:stCondLst>
                                        </p:cTn>
                                        <p:tgtEl>
                                          <p:spTgt spid="51"/>
                                        </p:tgtEl>
                                        <p:attrNameLst>
                                          <p:attrName>style.visibility</p:attrName>
                                        </p:attrNameLst>
                                      </p:cBhvr>
                                      <p:to>
                                        <p:strVal val="visible"/>
                                      </p:to>
                                    </p:set>
                                    <p:anim calcmode="lin" valueType="num">
                                      <p:cBhvr>
                                        <p:cTn id="73" dur="500" fill="hold"/>
                                        <p:tgtEl>
                                          <p:spTgt spid="51"/>
                                        </p:tgtEl>
                                        <p:attrNameLst>
                                          <p:attrName>ppt_w</p:attrName>
                                        </p:attrNameLst>
                                      </p:cBhvr>
                                      <p:tavLst>
                                        <p:tav tm="0">
                                          <p:val>
                                            <p:fltVal val="0"/>
                                          </p:val>
                                        </p:tav>
                                        <p:tav tm="100000">
                                          <p:val>
                                            <p:strVal val="#ppt_w"/>
                                          </p:val>
                                        </p:tav>
                                      </p:tavLst>
                                    </p:anim>
                                    <p:anim calcmode="lin" valueType="num">
                                      <p:cBhvr>
                                        <p:cTn id="74" dur="500" fill="hold"/>
                                        <p:tgtEl>
                                          <p:spTgt spid="51"/>
                                        </p:tgtEl>
                                        <p:attrNameLst>
                                          <p:attrName>ppt_h</p:attrName>
                                        </p:attrNameLst>
                                      </p:cBhvr>
                                      <p:tavLst>
                                        <p:tav tm="0">
                                          <p:val>
                                            <p:fltVal val="0"/>
                                          </p:val>
                                        </p:tav>
                                        <p:tav tm="100000">
                                          <p:val>
                                            <p:strVal val="#ppt_h"/>
                                          </p:val>
                                        </p:tav>
                                      </p:tavLst>
                                    </p:anim>
                                    <p:animEffect transition="in" filter="fade">
                                      <p:cBhvr>
                                        <p:cTn id="75" dur="500"/>
                                        <p:tgtEl>
                                          <p:spTgt spid="51"/>
                                        </p:tgtEl>
                                      </p:cBhvr>
                                    </p:animEffect>
                                  </p:childTnLst>
                                </p:cTn>
                              </p:par>
                            </p:childTnLst>
                          </p:cTn>
                        </p:par>
                        <p:par>
                          <p:cTn id="76" fill="hold">
                            <p:stCondLst>
                              <p:cond delay="500"/>
                            </p:stCondLst>
                            <p:childTnLst>
                              <p:par>
                                <p:cTn id="77" presetID="53" presetClass="entr" presetSubtype="16" fill="hold" nodeType="afterEffect">
                                  <p:stCondLst>
                                    <p:cond delay="0"/>
                                  </p:stCondLst>
                                  <p:childTnLst>
                                    <p:set>
                                      <p:cBhvr>
                                        <p:cTn id="78" dur="1" fill="hold">
                                          <p:stCondLst>
                                            <p:cond delay="0"/>
                                          </p:stCondLst>
                                        </p:cTn>
                                        <p:tgtEl>
                                          <p:spTgt spid="9"/>
                                        </p:tgtEl>
                                        <p:attrNameLst>
                                          <p:attrName>style.visibility</p:attrName>
                                        </p:attrNameLst>
                                      </p:cBhvr>
                                      <p:to>
                                        <p:strVal val="visible"/>
                                      </p:to>
                                    </p:set>
                                    <p:anim calcmode="lin" valueType="num">
                                      <p:cBhvr>
                                        <p:cTn id="79" dur="500" fill="hold"/>
                                        <p:tgtEl>
                                          <p:spTgt spid="9"/>
                                        </p:tgtEl>
                                        <p:attrNameLst>
                                          <p:attrName>ppt_w</p:attrName>
                                        </p:attrNameLst>
                                      </p:cBhvr>
                                      <p:tavLst>
                                        <p:tav tm="0">
                                          <p:val>
                                            <p:fltVal val="0"/>
                                          </p:val>
                                        </p:tav>
                                        <p:tav tm="100000">
                                          <p:val>
                                            <p:strVal val="#ppt_w"/>
                                          </p:val>
                                        </p:tav>
                                      </p:tavLst>
                                    </p:anim>
                                    <p:anim calcmode="lin" valueType="num">
                                      <p:cBhvr>
                                        <p:cTn id="80" dur="500" fill="hold"/>
                                        <p:tgtEl>
                                          <p:spTgt spid="9"/>
                                        </p:tgtEl>
                                        <p:attrNameLst>
                                          <p:attrName>ppt_h</p:attrName>
                                        </p:attrNameLst>
                                      </p:cBhvr>
                                      <p:tavLst>
                                        <p:tav tm="0">
                                          <p:val>
                                            <p:fltVal val="0"/>
                                          </p:val>
                                        </p:tav>
                                        <p:tav tm="100000">
                                          <p:val>
                                            <p:strVal val="#ppt_h"/>
                                          </p:val>
                                        </p:tav>
                                      </p:tavLst>
                                    </p:anim>
                                    <p:animEffect transition="in" filter="fade">
                                      <p:cBhvr>
                                        <p:cTn id="81" dur="500"/>
                                        <p:tgtEl>
                                          <p:spTgt spid="9"/>
                                        </p:tgtEl>
                                      </p:cBhvr>
                                    </p:animEffect>
                                  </p:childTnLst>
                                </p:cTn>
                              </p:par>
                              <p:par>
                                <p:cTn id="82" presetID="42" presetClass="entr" presetSubtype="0" fill="hold" grpId="0" nodeType="withEffect">
                                  <p:stCondLst>
                                    <p:cond delay="250"/>
                                  </p:stCondLst>
                                  <p:childTnLst>
                                    <p:set>
                                      <p:cBhvr>
                                        <p:cTn id="83" dur="1" fill="hold">
                                          <p:stCondLst>
                                            <p:cond delay="0"/>
                                          </p:stCondLst>
                                        </p:cTn>
                                        <p:tgtEl>
                                          <p:spTgt spid="59"/>
                                        </p:tgtEl>
                                        <p:attrNameLst>
                                          <p:attrName>style.visibility</p:attrName>
                                        </p:attrNameLst>
                                      </p:cBhvr>
                                      <p:to>
                                        <p:strVal val="visible"/>
                                      </p:to>
                                    </p:set>
                                    <p:animEffect transition="in" filter="fade">
                                      <p:cBhvr>
                                        <p:cTn id="84" dur="500"/>
                                        <p:tgtEl>
                                          <p:spTgt spid="59"/>
                                        </p:tgtEl>
                                      </p:cBhvr>
                                    </p:animEffect>
                                    <p:anim calcmode="lin" valueType="num">
                                      <p:cBhvr>
                                        <p:cTn id="85" dur="500" fill="hold"/>
                                        <p:tgtEl>
                                          <p:spTgt spid="59"/>
                                        </p:tgtEl>
                                        <p:attrNameLst>
                                          <p:attrName>ppt_x</p:attrName>
                                        </p:attrNameLst>
                                      </p:cBhvr>
                                      <p:tavLst>
                                        <p:tav tm="0">
                                          <p:val>
                                            <p:strVal val="#ppt_x"/>
                                          </p:val>
                                        </p:tav>
                                        <p:tav tm="100000">
                                          <p:val>
                                            <p:strVal val="#ppt_x"/>
                                          </p:val>
                                        </p:tav>
                                      </p:tavLst>
                                    </p:anim>
                                    <p:anim calcmode="lin" valueType="num">
                                      <p:cBhvr>
                                        <p:cTn id="86" dur="500" fill="hold"/>
                                        <p:tgtEl>
                                          <p:spTgt spid="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p:bldP spid="46" grpId="0"/>
      <p:bldP spid="51" grpId="0"/>
      <p:bldP spid="56" grpId="0"/>
      <p:bldP spid="57" grpId="0"/>
      <p:bldP spid="58" grpId="0"/>
      <p:bldP spid="5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a:extLst>
              <a:ext uri="{FF2B5EF4-FFF2-40B4-BE49-F238E27FC236}">
                <a16:creationId xmlns:a16="http://schemas.microsoft.com/office/drawing/2014/main" id="{7DC312A8-C14B-4792-A89C-2F5FE554DA85}"/>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30572" r="30572"/>
          <a:stretch>
            <a:fillRect/>
          </a:stretch>
        </p:blipFill>
        <p:spPr/>
      </p:pic>
      <p:sp>
        <p:nvSpPr>
          <p:cNvPr id="4" name="Rectangle 3">
            <a:extLst>
              <a:ext uri="{FF2B5EF4-FFF2-40B4-BE49-F238E27FC236}">
                <a16:creationId xmlns:a16="http://schemas.microsoft.com/office/drawing/2014/main" id="{C2673E38-BEC4-4B2D-BCB3-81068AE19FA2}"/>
              </a:ext>
            </a:extLst>
          </p:cNvPr>
          <p:cNvSpPr/>
          <p:nvPr/>
        </p:nvSpPr>
        <p:spPr>
          <a:xfrm>
            <a:off x="8292027" y="704849"/>
            <a:ext cx="3191154" cy="5445919"/>
          </a:xfrm>
          <a:prstGeom prst="rect">
            <a:avLst/>
          </a:prstGeom>
          <a:gradFill>
            <a:gsLst>
              <a:gs pos="0">
                <a:srgbClr val="F25245">
                  <a:alpha val="40000"/>
                </a:srgbClr>
              </a:gs>
              <a:gs pos="100000">
                <a:srgbClr val="273445"/>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836F18BF-1414-4E73-89E4-3B0D58EF7111}"/>
              </a:ext>
            </a:extLst>
          </p:cNvPr>
          <p:cNvGrpSpPr/>
          <p:nvPr/>
        </p:nvGrpSpPr>
        <p:grpSpPr>
          <a:xfrm>
            <a:off x="1331653" y="3888281"/>
            <a:ext cx="2743200" cy="1175763"/>
            <a:chOff x="1331653" y="3888281"/>
            <a:chExt cx="2743200" cy="1175763"/>
          </a:xfrm>
        </p:grpSpPr>
        <p:grpSp>
          <p:nvGrpSpPr>
            <p:cNvPr id="73" name="Group 72">
              <a:extLst>
                <a:ext uri="{FF2B5EF4-FFF2-40B4-BE49-F238E27FC236}">
                  <a16:creationId xmlns:a16="http://schemas.microsoft.com/office/drawing/2014/main" id="{563B68F3-E51A-4585-93FA-41819659787F}"/>
                </a:ext>
              </a:extLst>
            </p:cNvPr>
            <p:cNvGrpSpPr/>
            <p:nvPr/>
          </p:nvGrpSpPr>
          <p:grpSpPr>
            <a:xfrm>
              <a:off x="1331653" y="3888281"/>
              <a:ext cx="2743200" cy="1175763"/>
              <a:chOff x="1331653" y="3888281"/>
              <a:chExt cx="2743200" cy="1175763"/>
            </a:xfrm>
            <a:effectLst>
              <a:outerShdw blurRad="76200" dist="38100" dir="2700000" algn="tl" rotWithShape="0">
                <a:prstClr val="black">
                  <a:alpha val="12000"/>
                </a:prstClr>
              </a:outerShdw>
            </a:effectLst>
          </p:grpSpPr>
          <p:sp>
            <p:nvSpPr>
              <p:cNvPr id="25" name="Rectangle 24">
                <a:extLst>
                  <a:ext uri="{FF2B5EF4-FFF2-40B4-BE49-F238E27FC236}">
                    <a16:creationId xmlns:a16="http://schemas.microsoft.com/office/drawing/2014/main" id="{303F7C95-BE14-4705-A7B6-456201A3C025}"/>
                  </a:ext>
                </a:extLst>
              </p:cNvPr>
              <p:cNvSpPr/>
              <p:nvPr/>
            </p:nvSpPr>
            <p:spPr>
              <a:xfrm>
                <a:off x="1331653" y="3888281"/>
                <a:ext cx="2743200" cy="11757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5DB01BC5-8807-4202-B527-00D7A798477F}"/>
                  </a:ext>
                </a:extLst>
              </p:cNvPr>
              <p:cNvSpPr/>
              <p:nvPr/>
            </p:nvSpPr>
            <p:spPr>
              <a:xfrm>
                <a:off x="3474086" y="4543928"/>
                <a:ext cx="600767" cy="52011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F252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TextBox 26">
              <a:extLst>
                <a:ext uri="{FF2B5EF4-FFF2-40B4-BE49-F238E27FC236}">
                  <a16:creationId xmlns:a16="http://schemas.microsoft.com/office/drawing/2014/main" id="{6F76CEAA-2DA7-4D9B-850B-35290C26E32D}"/>
                </a:ext>
              </a:extLst>
            </p:cNvPr>
            <p:cNvSpPr txBox="1"/>
            <p:nvPr/>
          </p:nvSpPr>
          <p:spPr>
            <a:xfrm>
              <a:off x="3597778" y="4602379"/>
              <a:ext cx="405516" cy="461665"/>
            </a:xfrm>
            <a:prstGeom prst="rect">
              <a:avLst/>
            </a:prstGeom>
            <a:noFill/>
          </p:spPr>
          <p:txBody>
            <a:bodyPr wrap="square" rtlCol="0">
              <a:spAutoFit/>
            </a:bodyPr>
            <a:lstStyle/>
            <a:p>
              <a:pPr algn="ctr"/>
              <a:r>
                <a:rPr lang="en-US" sz="2400" b="1" dirty="0">
                  <a:solidFill>
                    <a:schemeClr val="bg1"/>
                  </a:solidFill>
                </a:rPr>
                <a:t>2</a:t>
              </a:r>
            </a:p>
          </p:txBody>
        </p:sp>
        <p:grpSp>
          <p:nvGrpSpPr>
            <p:cNvPr id="34" name="Group 33">
              <a:extLst>
                <a:ext uri="{FF2B5EF4-FFF2-40B4-BE49-F238E27FC236}">
                  <a16:creationId xmlns:a16="http://schemas.microsoft.com/office/drawing/2014/main" id="{C746181F-D902-45AA-881E-6116B533B096}"/>
                </a:ext>
              </a:extLst>
            </p:cNvPr>
            <p:cNvGrpSpPr/>
            <p:nvPr/>
          </p:nvGrpSpPr>
          <p:grpSpPr>
            <a:xfrm>
              <a:off x="1403329" y="3922557"/>
              <a:ext cx="2632983" cy="991666"/>
              <a:chOff x="1525249" y="3560607"/>
              <a:chExt cx="2632983" cy="991666"/>
            </a:xfrm>
          </p:grpSpPr>
          <p:sp>
            <p:nvSpPr>
              <p:cNvPr id="32" name="TextBox 31">
                <a:extLst>
                  <a:ext uri="{FF2B5EF4-FFF2-40B4-BE49-F238E27FC236}">
                    <a16:creationId xmlns:a16="http://schemas.microsoft.com/office/drawing/2014/main" id="{54DD8B1C-48C3-4C22-AC72-1300C9F64B7E}"/>
                  </a:ext>
                </a:extLst>
              </p:cNvPr>
              <p:cNvSpPr txBox="1"/>
              <p:nvPr/>
            </p:nvSpPr>
            <p:spPr>
              <a:xfrm>
                <a:off x="1525249" y="3813609"/>
                <a:ext cx="2632983" cy="738664"/>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They will provide problems and solutions, this will increased their study knowledge.</a:t>
                </a:r>
              </a:p>
            </p:txBody>
          </p:sp>
          <p:sp>
            <p:nvSpPr>
              <p:cNvPr id="33" name="TextBox 32">
                <a:extLst>
                  <a:ext uri="{FF2B5EF4-FFF2-40B4-BE49-F238E27FC236}">
                    <a16:creationId xmlns:a16="http://schemas.microsoft.com/office/drawing/2014/main" id="{62999BC5-1F44-404A-A92C-F679CE0B80F2}"/>
                  </a:ext>
                </a:extLst>
              </p:cNvPr>
              <p:cNvSpPr txBox="1"/>
              <p:nvPr/>
            </p:nvSpPr>
            <p:spPr>
              <a:xfrm>
                <a:off x="1525249" y="3560607"/>
                <a:ext cx="2632983" cy="338554"/>
              </a:xfrm>
              <a:prstGeom prst="rect">
                <a:avLst/>
              </a:prstGeom>
              <a:noFill/>
            </p:spPr>
            <p:txBody>
              <a:bodyPr wrap="square" rtlCol="0">
                <a:spAutoFit/>
              </a:bodyPr>
              <a:lstStyle/>
              <a:p>
                <a:r>
                  <a:rPr lang="en-US" sz="1600" b="1" dirty="0">
                    <a:solidFill>
                      <a:srgbClr val="F25245"/>
                    </a:solidFill>
                    <a:latin typeface="Tw Cen MT" panose="020B0602020104020603" pitchFamily="34" charset="0"/>
                    <a:ea typeface="Tahoma" panose="020B0604030504040204" pitchFamily="34" charset="0"/>
                    <a:cs typeface="Arial" panose="020B0604020202020204" pitchFamily="34" charset="0"/>
                  </a:rPr>
                  <a:t>Registered user</a:t>
                </a:r>
              </a:p>
            </p:txBody>
          </p:sp>
        </p:grpSp>
      </p:grpSp>
      <p:grpSp>
        <p:nvGrpSpPr>
          <p:cNvPr id="7" name="Group 6">
            <a:extLst>
              <a:ext uri="{FF2B5EF4-FFF2-40B4-BE49-F238E27FC236}">
                <a16:creationId xmlns:a16="http://schemas.microsoft.com/office/drawing/2014/main" id="{84991EF1-52F3-4A83-9FA4-9CE847B9DE56}"/>
              </a:ext>
            </a:extLst>
          </p:cNvPr>
          <p:cNvGrpSpPr/>
          <p:nvPr/>
        </p:nvGrpSpPr>
        <p:grpSpPr>
          <a:xfrm>
            <a:off x="1331653" y="2517857"/>
            <a:ext cx="2743200" cy="1175763"/>
            <a:chOff x="1331653" y="2517857"/>
            <a:chExt cx="2743200" cy="1175763"/>
          </a:xfrm>
        </p:grpSpPr>
        <p:grpSp>
          <p:nvGrpSpPr>
            <p:cNvPr id="71" name="Group 70">
              <a:extLst>
                <a:ext uri="{FF2B5EF4-FFF2-40B4-BE49-F238E27FC236}">
                  <a16:creationId xmlns:a16="http://schemas.microsoft.com/office/drawing/2014/main" id="{3BBA9A9A-AC2D-4CA8-8357-32B6804EE326}"/>
                </a:ext>
              </a:extLst>
            </p:cNvPr>
            <p:cNvGrpSpPr/>
            <p:nvPr/>
          </p:nvGrpSpPr>
          <p:grpSpPr>
            <a:xfrm>
              <a:off x="1331653" y="2517857"/>
              <a:ext cx="2743200" cy="1175763"/>
              <a:chOff x="1331653" y="2517857"/>
              <a:chExt cx="2743200" cy="1175763"/>
            </a:xfrm>
            <a:effectLst>
              <a:outerShdw blurRad="76200" dist="38100" dir="2700000" algn="tl" rotWithShape="0">
                <a:prstClr val="black">
                  <a:alpha val="12000"/>
                </a:prstClr>
              </a:outerShdw>
            </a:effectLst>
          </p:grpSpPr>
          <p:sp>
            <p:nvSpPr>
              <p:cNvPr id="12" name="Rectangle 11">
                <a:extLst>
                  <a:ext uri="{FF2B5EF4-FFF2-40B4-BE49-F238E27FC236}">
                    <a16:creationId xmlns:a16="http://schemas.microsoft.com/office/drawing/2014/main" id="{7CA48BBA-F3EE-4F91-9A79-7FDC2676B2FA}"/>
                  </a:ext>
                </a:extLst>
              </p:cNvPr>
              <p:cNvSpPr/>
              <p:nvPr/>
            </p:nvSpPr>
            <p:spPr>
              <a:xfrm>
                <a:off x="1331653" y="2517857"/>
                <a:ext cx="2743200" cy="11757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FD48EF96-0678-482A-AADC-9C3A1D69BB14}"/>
                  </a:ext>
                </a:extLst>
              </p:cNvPr>
              <p:cNvSpPr/>
              <p:nvPr/>
            </p:nvSpPr>
            <p:spPr>
              <a:xfrm>
                <a:off x="3474086" y="3173504"/>
                <a:ext cx="600767" cy="52011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F252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8" name="TextBox 17">
              <a:extLst>
                <a:ext uri="{FF2B5EF4-FFF2-40B4-BE49-F238E27FC236}">
                  <a16:creationId xmlns:a16="http://schemas.microsoft.com/office/drawing/2014/main" id="{044CA5A8-313E-41EA-8E1B-4C81AA095BB4}"/>
                </a:ext>
              </a:extLst>
            </p:cNvPr>
            <p:cNvSpPr txBox="1"/>
            <p:nvPr/>
          </p:nvSpPr>
          <p:spPr>
            <a:xfrm>
              <a:off x="3597778" y="3231955"/>
              <a:ext cx="405516" cy="461665"/>
            </a:xfrm>
            <a:prstGeom prst="rect">
              <a:avLst/>
            </a:prstGeom>
            <a:noFill/>
          </p:spPr>
          <p:txBody>
            <a:bodyPr wrap="square" rtlCol="0">
              <a:spAutoFit/>
            </a:bodyPr>
            <a:lstStyle/>
            <a:p>
              <a:pPr algn="ctr"/>
              <a:r>
                <a:rPr lang="en-US" sz="2400" b="1" dirty="0">
                  <a:solidFill>
                    <a:schemeClr val="bg1"/>
                  </a:solidFill>
                </a:rPr>
                <a:t>1</a:t>
              </a:r>
            </a:p>
          </p:txBody>
        </p:sp>
        <p:grpSp>
          <p:nvGrpSpPr>
            <p:cNvPr id="42" name="Group 41">
              <a:extLst>
                <a:ext uri="{FF2B5EF4-FFF2-40B4-BE49-F238E27FC236}">
                  <a16:creationId xmlns:a16="http://schemas.microsoft.com/office/drawing/2014/main" id="{8DF85B6D-A260-47A1-833A-F6618E68EF81}"/>
                </a:ext>
              </a:extLst>
            </p:cNvPr>
            <p:cNvGrpSpPr/>
            <p:nvPr/>
          </p:nvGrpSpPr>
          <p:grpSpPr>
            <a:xfrm>
              <a:off x="1403329" y="2615033"/>
              <a:ext cx="2632983" cy="818529"/>
              <a:chOff x="1525249" y="3620631"/>
              <a:chExt cx="2632983" cy="818529"/>
            </a:xfrm>
          </p:grpSpPr>
          <p:sp>
            <p:nvSpPr>
              <p:cNvPr id="43" name="TextBox 42">
                <a:extLst>
                  <a:ext uri="{FF2B5EF4-FFF2-40B4-BE49-F238E27FC236}">
                    <a16:creationId xmlns:a16="http://schemas.microsoft.com/office/drawing/2014/main" id="{6BD6F9B7-3CE2-43E4-805B-F5B30AFD0A43}"/>
                  </a:ext>
                </a:extLst>
              </p:cNvPr>
              <p:cNvSpPr txBox="1"/>
              <p:nvPr/>
            </p:nvSpPr>
            <p:spPr>
              <a:xfrm>
                <a:off x="1525249" y="3915940"/>
                <a:ext cx="2632983" cy="523220"/>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Admin will get popular to everyone for the project</a:t>
                </a:r>
              </a:p>
            </p:txBody>
          </p:sp>
          <p:sp>
            <p:nvSpPr>
              <p:cNvPr id="44" name="TextBox 43">
                <a:extLst>
                  <a:ext uri="{FF2B5EF4-FFF2-40B4-BE49-F238E27FC236}">
                    <a16:creationId xmlns:a16="http://schemas.microsoft.com/office/drawing/2014/main" id="{59EB7461-4EE9-4A55-8788-42BB0B0D4E65}"/>
                  </a:ext>
                </a:extLst>
              </p:cNvPr>
              <p:cNvSpPr txBox="1"/>
              <p:nvPr/>
            </p:nvSpPr>
            <p:spPr>
              <a:xfrm>
                <a:off x="1525249" y="3620631"/>
                <a:ext cx="2632983" cy="338554"/>
              </a:xfrm>
              <a:prstGeom prst="rect">
                <a:avLst/>
              </a:prstGeom>
              <a:noFill/>
            </p:spPr>
            <p:txBody>
              <a:bodyPr wrap="square" rtlCol="0">
                <a:spAutoFit/>
              </a:bodyPr>
              <a:lstStyle/>
              <a:p>
                <a:r>
                  <a:rPr lang="en-US" sz="1600" b="1" dirty="0">
                    <a:solidFill>
                      <a:srgbClr val="F25245"/>
                    </a:solidFill>
                    <a:latin typeface="Tw Cen MT" panose="020B0602020104020603" pitchFamily="34" charset="0"/>
                    <a:ea typeface="Tahoma" panose="020B0604030504040204" pitchFamily="34" charset="0"/>
                    <a:cs typeface="Arial" panose="020B0604020202020204" pitchFamily="34" charset="0"/>
                  </a:rPr>
                  <a:t>Admin</a:t>
                </a:r>
              </a:p>
            </p:txBody>
          </p:sp>
        </p:grpSp>
      </p:grpSp>
      <p:grpSp>
        <p:nvGrpSpPr>
          <p:cNvPr id="9" name="Group 8">
            <a:extLst>
              <a:ext uri="{FF2B5EF4-FFF2-40B4-BE49-F238E27FC236}">
                <a16:creationId xmlns:a16="http://schemas.microsoft.com/office/drawing/2014/main" id="{DC3823CE-8474-4EEC-8609-1C296FD4E948}"/>
              </a:ext>
            </a:extLst>
          </p:cNvPr>
          <p:cNvGrpSpPr/>
          <p:nvPr/>
        </p:nvGrpSpPr>
        <p:grpSpPr>
          <a:xfrm>
            <a:off x="4273967" y="3885535"/>
            <a:ext cx="2743200" cy="1221341"/>
            <a:chOff x="4273967" y="3885535"/>
            <a:chExt cx="2743200" cy="1221341"/>
          </a:xfrm>
        </p:grpSpPr>
        <p:grpSp>
          <p:nvGrpSpPr>
            <p:cNvPr id="74" name="Group 73">
              <a:extLst>
                <a:ext uri="{FF2B5EF4-FFF2-40B4-BE49-F238E27FC236}">
                  <a16:creationId xmlns:a16="http://schemas.microsoft.com/office/drawing/2014/main" id="{EC5EC9EA-7554-432F-8F50-6B1B7AACE99F}"/>
                </a:ext>
              </a:extLst>
            </p:cNvPr>
            <p:cNvGrpSpPr/>
            <p:nvPr/>
          </p:nvGrpSpPr>
          <p:grpSpPr>
            <a:xfrm>
              <a:off x="4273967" y="3888281"/>
              <a:ext cx="2743200" cy="1175763"/>
              <a:chOff x="4273967" y="3888281"/>
              <a:chExt cx="2743200" cy="1175763"/>
            </a:xfrm>
            <a:effectLst>
              <a:outerShdw blurRad="76200" dist="38100" dir="2700000" algn="tl" rotWithShape="0">
                <a:prstClr val="black">
                  <a:alpha val="12000"/>
                </a:prstClr>
              </a:outerShdw>
            </a:effectLst>
          </p:grpSpPr>
          <p:sp>
            <p:nvSpPr>
              <p:cNvPr id="29" name="Rectangle 28">
                <a:extLst>
                  <a:ext uri="{FF2B5EF4-FFF2-40B4-BE49-F238E27FC236}">
                    <a16:creationId xmlns:a16="http://schemas.microsoft.com/office/drawing/2014/main" id="{70590605-067C-4474-97BB-15668207AE97}"/>
                  </a:ext>
                </a:extLst>
              </p:cNvPr>
              <p:cNvSpPr/>
              <p:nvPr/>
            </p:nvSpPr>
            <p:spPr>
              <a:xfrm>
                <a:off x="4273967" y="3888281"/>
                <a:ext cx="2743200" cy="11757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5E756E68-38FB-457F-94B7-76FA74C2B053}"/>
                  </a:ext>
                </a:extLst>
              </p:cNvPr>
              <p:cNvSpPr/>
              <p:nvPr/>
            </p:nvSpPr>
            <p:spPr>
              <a:xfrm>
                <a:off x="6416400" y="4543928"/>
                <a:ext cx="600767" cy="52011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F252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TextBox 30">
              <a:extLst>
                <a:ext uri="{FF2B5EF4-FFF2-40B4-BE49-F238E27FC236}">
                  <a16:creationId xmlns:a16="http://schemas.microsoft.com/office/drawing/2014/main" id="{E7022ED8-E9A3-416D-8861-29425EC6D0BE}"/>
                </a:ext>
              </a:extLst>
            </p:cNvPr>
            <p:cNvSpPr txBox="1"/>
            <p:nvPr/>
          </p:nvSpPr>
          <p:spPr>
            <a:xfrm>
              <a:off x="6540092" y="4602379"/>
              <a:ext cx="405516" cy="461665"/>
            </a:xfrm>
            <a:prstGeom prst="rect">
              <a:avLst/>
            </a:prstGeom>
            <a:noFill/>
          </p:spPr>
          <p:txBody>
            <a:bodyPr wrap="square" rtlCol="0">
              <a:spAutoFit/>
            </a:bodyPr>
            <a:lstStyle/>
            <a:p>
              <a:pPr algn="ctr"/>
              <a:r>
                <a:rPr lang="en-US" sz="2400" b="1" dirty="0">
                  <a:solidFill>
                    <a:schemeClr val="bg1"/>
                  </a:solidFill>
                </a:rPr>
                <a:t>4</a:t>
              </a:r>
            </a:p>
          </p:txBody>
        </p:sp>
        <p:grpSp>
          <p:nvGrpSpPr>
            <p:cNvPr id="49" name="Group 48">
              <a:extLst>
                <a:ext uri="{FF2B5EF4-FFF2-40B4-BE49-F238E27FC236}">
                  <a16:creationId xmlns:a16="http://schemas.microsoft.com/office/drawing/2014/main" id="{204A4669-B7EB-4370-BCA9-202814A9D405}"/>
                </a:ext>
              </a:extLst>
            </p:cNvPr>
            <p:cNvGrpSpPr/>
            <p:nvPr/>
          </p:nvGrpSpPr>
          <p:grpSpPr>
            <a:xfrm>
              <a:off x="4327842" y="3885535"/>
              <a:ext cx="2689325" cy="1221341"/>
              <a:chOff x="1507448" y="3523585"/>
              <a:chExt cx="2689325" cy="1221341"/>
            </a:xfrm>
          </p:grpSpPr>
          <p:sp>
            <p:nvSpPr>
              <p:cNvPr id="50" name="TextBox 49">
                <a:extLst>
                  <a:ext uri="{FF2B5EF4-FFF2-40B4-BE49-F238E27FC236}">
                    <a16:creationId xmlns:a16="http://schemas.microsoft.com/office/drawing/2014/main" id="{1762B015-3588-44DC-B792-EA82DEBF5A58}"/>
                  </a:ext>
                </a:extLst>
              </p:cNvPr>
              <p:cNvSpPr txBox="1"/>
              <p:nvPr/>
            </p:nvSpPr>
            <p:spPr>
              <a:xfrm>
                <a:off x="1507448" y="3790819"/>
                <a:ext cx="2689325" cy="954107"/>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If this students get proper care and</a:t>
                </a:r>
              </a:p>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Good schooling they will be a </a:t>
                </a:r>
              </a:p>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Great human who can serve </a:t>
                </a:r>
              </a:p>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the nation.</a:t>
                </a:r>
              </a:p>
            </p:txBody>
          </p:sp>
          <p:sp>
            <p:nvSpPr>
              <p:cNvPr id="51" name="TextBox 50">
                <a:extLst>
                  <a:ext uri="{FF2B5EF4-FFF2-40B4-BE49-F238E27FC236}">
                    <a16:creationId xmlns:a16="http://schemas.microsoft.com/office/drawing/2014/main" id="{C7831DDC-276F-4974-9817-D2B71EDAADF7}"/>
                  </a:ext>
                </a:extLst>
              </p:cNvPr>
              <p:cNvSpPr txBox="1"/>
              <p:nvPr/>
            </p:nvSpPr>
            <p:spPr>
              <a:xfrm>
                <a:off x="1563790" y="3523585"/>
                <a:ext cx="2632983" cy="338554"/>
              </a:xfrm>
              <a:prstGeom prst="rect">
                <a:avLst/>
              </a:prstGeom>
              <a:noFill/>
            </p:spPr>
            <p:txBody>
              <a:bodyPr wrap="square" rtlCol="0">
                <a:spAutoFit/>
              </a:bodyPr>
              <a:lstStyle/>
              <a:p>
                <a:r>
                  <a:rPr lang="en-US" sz="1600" b="1" dirty="0">
                    <a:solidFill>
                      <a:srgbClr val="F25245"/>
                    </a:solidFill>
                    <a:latin typeface="Tw Cen MT" panose="020B0602020104020603" pitchFamily="34" charset="0"/>
                    <a:ea typeface="Tahoma" panose="020B0604030504040204" pitchFamily="34" charset="0"/>
                    <a:cs typeface="Arial" panose="020B0604020202020204" pitchFamily="34" charset="0"/>
                  </a:rPr>
                  <a:t>Nation</a:t>
                </a:r>
              </a:p>
            </p:txBody>
          </p:sp>
        </p:grpSp>
      </p:grpSp>
      <p:grpSp>
        <p:nvGrpSpPr>
          <p:cNvPr id="10" name="Group 9">
            <a:extLst>
              <a:ext uri="{FF2B5EF4-FFF2-40B4-BE49-F238E27FC236}">
                <a16:creationId xmlns:a16="http://schemas.microsoft.com/office/drawing/2014/main" id="{6DA91525-88B9-4E92-94E5-BD380D5A5930}"/>
              </a:ext>
            </a:extLst>
          </p:cNvPr>
          <p:cNvGrpSpPr/>
          <p:nvPr/>
        </p:nvGrpSpPr>
        <p:grpSpPr>
          <a:xfrm>
            <a:off x="4273967" y="2510072"/>
            <a:ext cx="2743200" cy="1183548"/>
            <a:chOff x="4273967" y="2510072"/>
            <a:chExt cx="2743200" cy="1183548"/>
          </a:xfrm>
        </p:grpSpPr>
        <p:grpSp>
          <p:nvGrpSpPr>
            <p:cNvPr id="72" name="Group 71">
              <a:extLst>
                <a:ext uri="{FF2B5EF4-FFF2-40B4-BE49-F238E27FC236}">
                  <a16:creationId xmlns:a16="http://schemas.microsoft.com/office/drawing/2014/main" id="{9C42581A-6E95-433D-A3D3-F1357291E13A}"/>
                </a:ext>
              </a:extLst>
            </p:cNvPr>
            <p:cNvGrpSpPr/>
            <p:nvPr/>
          </p:nvGrpSpPr>
          <p:grpSpPr>
            <a:xfrm>
              <a:off x="4273967" y="2517857"/>
              <a:ext cx="2743200" cy="1175763"/>
              <a:chOff x="4273967" y="2517857"/>
              <a:chExt cx="2743200" cy="1175763"/>
            </a:xfrm>
            <a:effectLst>
              <a:outerShdw blurRad="76200" dist="38100" dir="2700000" algn="tl" rotWithShape="0">
                <a:prstClr val="black">
                  <a:alpha val="12000"/>
                </a:prstClr>
              </a:outerShdw>
            </a:effectLst>
          </p:grpSpPr>
          <p:sp>
            <p:nvSpPr>
              <p:cNvPr id="21" name="Rectangle 20">
                <a:extLst>
                  <a:ext uri="{FF2B5EF4-FFF2-40B4-BE49-F238E27FC236}">
                    <a16:creationId xmlns:a16="http://schemas.microsoft.com/office/drawing/2014/main" id="{D606EEBA-F20D-4C61-B1A8-CD510FCC4BB2}"/>
                  </a:ext>
                </a:extLst>
              </p:cNvPr>
              <p:cNvSpPr/>
              <p:nvPr/>
            </p:nvSpPr>
            <p:spPr>
              <a:xfrm>
                <a:off x="4273967" y="2517857"/>
                <a:ext cx="2743200" cy="11757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5B23315-617C-45CA-B43B-3A4CF7FB428C}"/>
                  </a:ext>
                </a:extLst>
              </p:cNvPr>
              <p:cNvSpPr/>
              <p:nvPr/>
            </p:nvSpPr>
            <p:spPr>
              <a:xfrm>
                <a:off x="6416400" y="3173504"/>
                <a:ext cx="600767" cy="520116"/>
              </a:xfrm>
              <a:custGeom>
                <a:avLst/>
                <a:gdLst>
                  <a:gd name="connsiteX0" fmla="*/ 464458 w 600767"/>
                  <a:gd name="connsiteY0" fmla="*/ 0 h 520116"/>
                  <a:gd name="connsiteX1" fmla="*/ 558063 w 600767"/>
                  <a:gd name="connsiteY1" fmla="*/ 9436 h 520116"/>
                  <a:gd name="connsiteX2" fmla="*/ 600767 w 600767"/>
                  <a:gd name="connsiteY2" fmla="*/ 22693 h 520116"/>
                  <a:gd name="connsiteX3" fmla="*/ 600767 w 600767"/>
                  <a:gd name="connsiteY3" fmla="*/ 520116 h 520116"/>
                  <a:gd name="connsiteX4" fmla="*/ 5611 w 600767"/>
                  <a:gd name="connsiteY4" fmla="*/ 520116 h 520116"/>
                  <a:gd name="connsiteX5" fmla="*/ 0 w 600767"/>
                  <a:gd name="connsiteY5" fmla="*/ 464458 h 520116"/>
                  <a:gd name="connsiteX6" fmla="*/ 464458 w 600767"/>
                  <a:gd name="connsiteY6" fmla="*/ 0 h 52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0767" h="520116">
                    <a:moveTo>
                      <a:pt x="464458" y="0"/>
                    </a:moveTo>
                    <a:cubicBezTo>
                      <a:pt x="496522" y="0"/>
                      <a:pt x="527828" y="3249"/>
                      <a:pt x="558063" y="9436"/>
                    </a:cubicBezTo>
                    <a:lnTo>
                      <a:pt x="600767" y="22693"/>
                    </a:lnTo>
                    <a:lnTo>
                      <a:pt x="600767" y="520116"/>
                    </a:lnTo>
                    <a:lnTo>
                      <a:pt x="5611" y="520116"/>
                    </a:lnTo>
                    <a:lnTo>
                      <a:pt x="0" y="464458"/>
                    </a:lnTo>
                    <a:cubicBezTo>
                      <a:pt x="0" y="207945"/>
                      <a:pt x="207945" y="0"/>
                      <a:pt x="464458" y="0"/>
                    </a:cubicBezTo>
                    <a:close/>
                  </a:path>
                </a:pathLst>
              </a:custGeom>
              <a:solidFill>
                <a:srgbClr val="F252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3" name="TextBox 22">
              <a:extLst>
                <a:ext uri="{FF2B5EF4-FFF2-40B4-BE49-F238E27FC236}">
                  <a16:creationId xmlns:a16="http://schemas.microsoft.com/office/drawing/2014/main" id="{E82941C0-9437-4418-8F3A-87163066EAC9}"/>
                </a:ext>
              </a:extLst>
            </p:cNvPr>
            <p:cNvSpPr txBox="1"/>
            <p:nvPr/>
          </p:nvSpPr>
          <p:spPr>
            <a:xfrm>
              <a:off x="6540092" y="3231955"/>
              <a:ext cx="405516" cy="461665"/>
            </a:xfrm>
            <a:prstGeom prst="rect">
              <a:avLst/>
            </a:prstGeom>
            <a:noFill/>
          </p:spPr>
          <p:txBody>
            <a:bodyPr wrap="square" rtlCol="0">
              <a:spAutoFit/>
            </a:bodyPr>
            <a:lstStyle/>
            <a:p>
              <a:pPr algn="ctr"/>
              <a:r>
                <a:rPr lang="en-US" sz="2400" b="1" dirty="0">
                  <a:solidFill>
                    <a:schemeClr val="bg1"/>
                  </a:solidFill>
                </a:rPr>
                <a:t>3</a:t>
              </a:r>
            </a:p>
          </p:txBody>
        </p:sp>
        <p:grpSp>
          <p:nvGrpSpPr>
            <p:cNvPr id="52" name="Group 51">
              <a:extLst>
                <a:ext uri="{FF2B5EF4-FFF2-40B4-BE49-F238E27FC236}">
                  <a16:creationId xmlns:a16="http://schemas.microsoft.com/office/drawing/2014/main" id="{41A973E6-B365-4227-A94C-DA7C1D84B0FD}"/>
                </a:ext>
              </a:extLst>
            </p:cNvPr>
            <p:cNvGrpSpPr/>
            <p:nvPr/>
          </p:nvGrpSpPr>
          <p:grpSpPr>
            <a:xfrm>
              <a:off x="4345641" y="2510072"/>
              <a:ext cx="2632984" cy="811112"/>
              <a:chOff x="1525247" y="3515670"/>
              <a:chExt cx="2632984" cy="811112"/>
            </a:xfrm>
          </p:grpSpPr>
          <p:sp>
            <p:nvSpPr>
              <p:cNvPr id="53" name="TextBox 52">
                <a:extLst>
                  <a:ext uri="{FF2B5EF4-FFF2-40B4-BE49-F238E27FC236}">
                    <a16:creationId xmlns:a16="http://schemas.microsoft.com/office/drawing/2014/main" id="{D2B9331D-1514-41F3-855F-664A8650D60D}"/>
                  </a:ext>
                </a:extLst>
              </p:cNvPr>
              <p:cNvSpPr txBox="1"/>
              <p:nvPr/>
            </p:nvSpPr>
            <p:spPr>
              <a:xfrm>
                <a:off x="1525247" y="3803562"/>
                <a:ext cx="2632983" cy="523220"/>
              </a:xfrm>
              <a:prstGeom prst="rect">
                <a:avLst/>
              </a:prstGeom>
              <a:noFill/>
            </p:spPr>
            <p:txBody>
              <a:bodyPr wrap="square" rtlCol="0">
                <a:spAutoFit/>
              </a:bodyPr>
              <a:lstStyle/>
              <a:p>
                <a:r>
                  <a:rPr lang="en-US" sz="14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They can be beneficiary by get their necessary solutions.</a:t>
                </a:r>
              </a:p>
            </p:txBody>
          </p:sp>
          <p:sp>
            <p:nvSpPr>
              <p:cNvPr id="54" name="TextBox 53">
                <a:extLst>
                  <a:ext uri="{FF2B5EF4-FFF2-40B4-BE49-F238E27FC236}">
                    <a16:creationId xmlns:a16="http://schemas.microsoft.com/office/drawing/2014/main" id="{C2BF22CD-D838-4AAA-98C4-26B65ABE00C3}"/>
                  </a:ext>
                </a:extLst>
              </p:cNvPr>
              <p:cNvSpPr txBox="1"/>
              <p:nvPr/>
            </p:nvSpPr>
            <p:spPr>
              <a:xfrm>
                <a:off x="1525248" y="3515670"/>
                <a:ext cx="2632983" cy="338554"/>
              </a:xfrm>
              <a:prstGeom prst="rect">
                <a:avLst/>
              </a:prstGeom>
              <a:noFill/>
            </p:spPr>
            <p:txBody>
              <a:bodyPr wrap="square" rtlCol="0">
                <a:spAutoFit/>
              </a:bodyPr>
              <a:lstStyle/>
              <a:p>
                <a:r>
                  <a:rPr lang="en-US" sz="1600" b="1" dirty="0">
                    <a:solidFill>
                      <a:srgbClr val="F25245"/>
                    </a:solidFill>
                    <a:latin typeface="Tw Cen MT" panose="020B0602020104020603" pitchFamily="34" charset="0"/>
                    <a:ea typeface="Tahoma" panose="020B0604030504040204" pitchFamily="34" charset="0"/>
                    <a:cs typeface="Arial" panose="020B0604020202020204" pitchFamily="34" charset="0"/>
                  </a:rPr>
                  <a:t>Visitors</a:t>
                </a:r>
              </a:p>
            </p:txBody>
          </p:sp>
        </p:grpSp>
      </p:grpSp>
      <p:sp>
        <p:nvSpPr>
          <p:cNvPr id="55" name="TextBox 54">
            <a:extLst>
              <a:ext uri="{FF2B5EF4-FFF2-40B4-BE49-F238E27FC236}">
                <a16:creationId xmlns:a16="http://schemas.microsoft.com/office/drawing/2014/main" id="{84CABDC2-2758-4652-AA06-D0A0E1108ECD}"/>
              </a:ext>
            </a:extLst>
          </p:cNvPr>
          <p:cNvSpPr txBox="1"/>
          <p:nvPr/>
        </p:nvSpPr>
        <p:spPr>
          <a:xfrm>
            <a:off x="1247700" y="926598"/>
            <a:ext cx="4852475" cy="707886"/>
          </a:xfrm>
          <a:prstGeom prst="rect">
            <a:avLst/>
          </a:prstGeom>
          <a:noFill/>
        </p:spPr>
        <p:txBody>
          <a:bodyPr wrap="square" rtlCol="0">
            <a:spAutoFit/>
          </a:bodyPr>
          <a:lstStyle/>
          <a:p>
            <a:r>
              <a:rPr lang="en-US" sz="4000" b="1" dirty="0">
                <a:solidFill>
                  <a:schemeClr val="tx1">
                    <a:lumMod val="75000"/>
                    <a:lumOff val="25000"/>
                  </a:schemeClr>
                </a:solidFill>
                <a:latin typeface="Tw Cen MT" panose="020B0602020104020603" pitchFamily="34" charset="0"/>
                <a:ea typeface="Tahoma" panose="020B0604030504040204" pitchFamily="34" charset="0"/>
                <a:cs typeface="Arial" panose="020B0604020202020204" pitchFamily="34" charset="0"/>
              </a:rPr>
              <a:t>Who will beneficiary</a:t>
            </a:r>
          </a:p>
        </p:txBody>
      </p:sp>
      <p:sp>
        <p:nvSpPr>
          <p:cNvPr id="56" name="TextBox 55">
            <a:extLst>
              <a:ext uri="{FF2B5EF4-FFF2-40B4-BE49-F238E27FC236}">
                <a16:creationId xmlns:a16="http://schemas.microsoft.com/office/drawing/2014/main" id="{CC93019B-86A0-4E25-A1D5-2D314A8FBFB5}"/>
              </a:ext>
            </a:extLst>
          </p:cNvPr>
          <p:cNvSpPr txBox="1"/>
          <p:nvPr/>
        </p:nvSpPr>
        <p:spPr>
          <a:xfrm>
            <a:off x="1247700" y="1621879"/>
            <a:ext cx="5936666" cy="584775"/>
          </a:xfrm>
          <a:prstGeom prst="rect">
            <a:avLst/>
          </a:prstGeom>
          <a:noFill/>
        </p:spPr>
        <p:txBody>
          <a:bodyPr wrap="square" rtlCol="0">
            <a:spAutoFit/>
          </a:bodyPr>
          <a:lstStyle/>
          <a:p>
            <a:r>
              <a:rPr lang="en-US" sz="1600" dirty="0">
                <a:solidFill>
                  <a:schemeClr val="bg1">
                    <a:lumMod val="65000"/>
                  </a:schemeClr>
                </a:solidFill>
                <a:latin typeface="Tw Cen MT" panose="020B0602020104020603" pitchFamily="34" charset="0"/>
                <a:ea typeface="Tahoma" panose="020B0604030504040204" pitchFamily="34" charset="0"/>
                <a:cs typeface="Arial" panose="020B0604020202020204" pitchFamily="34" charset="0"/>
              </a:rPr>
              <a:t>This is a business based system. Though many people will beneficiary through this project </a:t>
            </a:r>
          </a:p>
        </p:txBody>
      </p:sp>
      <p:sp>
        <p:nvSpPr>
          <p:cNvPr id="59" name="Oval 58">
            <a:extLst>
              <a:ext uri="{FF2B5EF4-FFF2-40B4-BE49-F238E27FC236}">
                <a16:creationId xmlns:a16="http://schemas.microsoft.com/office/drawing/2014/main" id="{717D29E0-386D-4897-973E-9CE472137C72}"/>
              </a:ext>
            </a:extLst>
          </p:cNvPr>
          <p:cNvSpPr/>
          <p:nvPr/>
        </p:nvSpPr>
        <p:spPr>
          <a:xfrm>
            <a:off x="7485639" y="2617571"/>
            <a:ext cx="1622858" cy="1622858"/>
          </a:xfrm>
          <a:prstGeom prst="ellipse">
            <a:avLst/>
          </a:prstGeom>
          <a:solidFill>
            <a:schemeClr val="bg1">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820E3D24-A842-4A22-B7B8-BAAF4102A782}"/>
              </a:ext>
            </a:extLst>
          </p:cNvPr>
          <p:cNvSpPr/>
          <p:nvPr/>
        </p:nvSpPr>
        <p:spPr>
          <a:xfrm>
            <a:off x="7739265" y="2870005"/>
            <a:ext cx="1115606" cy="1115606"/>
          </a:xfrm>
          <a:prstGeom prst="ellipse">
            <a:avLst/>
          </a:prstGeom>
          <a:solidFill>
            <a:schemeClr val="bg1"/>
          </a:solidFill>
          <a:ln>
            <a:noFill/>
          </a:ln>
          <a:effectLst>
            <a:outerShdw blurRad="101600" sx="102000" sy="102000" algn="ctr" rotWithShape="0">
              <a:schemeClr val="tx1">
                <a:lumMod val="75000"/>
                <a:lumOff val="2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47">
            <a:extLst>
              <a:ext uri="{FF2B5EF4-FFF2-40B4-BE49-F238E27FC236}">
                <a16:creationId xmlns:a16="http://schemas.microsoft.com/office/drawing/2014/main" id="{4F20F015-7138-4857-9101-7985A1DD4591}"/>
              </a:ext>
            </a:extLst>
          </p:cNvPr>
          <p:cNvSpPr>
            <a:spLocks noEditPoints="1"/>
          </p:cNvSpPr>
          <p:nvPr/>
        </p:nvSpPr>
        <p:spPr bwMode="auto">
          <a:xfrm>
            <a:off x="8025356" y="3142058"/>
            <a:ext cx="543424" cy="571500"/>
          </a:xfrm>
          <a:custGeom>
            <a:avLst/>
            <a:gdLst>
              <a:gd name="T0" fmla="*/ 2147483646 w 57"/>
              <a:gd name="T1" fmla="*/ 2147483646 h 67"/>
              <a:gd name="T2" fmla="*/ 2147483646 w 57"/>
              <a:gd name="T3" fmla="*/ 2147483646 h 67"/>
              <a:gd name="T4" fmla="*/ 2147483646 w 57"/>
              <a:gd name="T5" fmla="*/ 2147483646 h 67"/>
              <a:gd name="T6" fmla="*/ 2147483646 w 57"/>
              <a:gd name="T7" fmla="*/ 2147483646 h 67"/>
              <a:gd name="T8" fmla="*/ 2147483646 w 57"/>
              <a:gd name="T9" fmla="*/ 2147483646 h 67"/>
              <a:gd name="T10" fmla="*/ 0 w 57"/>
              <a:gd name="T11" fmla="*/ 2147483646 h 67"/>
              <a:gd name="T12" fmla="*/ 2147483646 w 57"/>
              <a:gd name="T13" fmla="*/ 2147483646 h 67"/>
              <a:gd name="T14" fmla="*/ 2147483646 w 57"/>
              <a:gd name="T15" fmla="*/ 2147483646 h 67"/>
              <a:gd name="T16" fmla="*/ 2147483646 w 57"/>
              <a:gd name="T17" fmla="*/ 2147483646 h 67"/>
              <a:gd name="T18" fmla="*/ 2147483646 w 57"/>
              <a:gd name="T19" fmla="*/ 2147483646 h 67"/>
              <a:gd name="T20" fmla="*/ 2147483646 w 57"/>
              <a:gd name="T21" fmla="*/ 2147483646 h 67"/>
              <a:gd name="T22" fmla="*/ 2147483646 w 57"/>
              <a:gd name="T23" fmla="*/ 2147483646 h 67"/>
              <a:gd name="T24" fmla="*/ 2147483646 w 57"/>
              <a:gd name="T25" fmla="*/ 2147483646 h 67"/>
              <a:gd name="T26" fmla="*/ 2147483646 w 57"/>
              <a:gd name="T27" fmla="*/ 2147483646 h 67"/>
              <a:gd name="T28" fmla="*/ 2147483646 w 57"/>
              <a:gd name="T29" fmla="*/ 2147483646 h 67"/>
              <a:gd name="T30" fmla="*/ 2147483646 w 57"/>
              <a:gd name="T31" fmla="*/ 2147483646 h 67"/>
              <a:gd name="T32" fmla="*/ 2147483646 w 57"/>
              <a:gd name="T33" fmla="*/ 2147483646 h 67"/>
              <a:gd name="T34" fmla="*/ 2147483646 w 57"/>
              <a:gd name="T35" fmla="*/ 2147483646 h 67"/>
              <a:gd name="T36" fmla="*/ 2147483646 w 57"/>
              <a:gd name="T37" fmla="*/ 2147483646 h 67"/>
              <a:gd name="T38" fmla="*/ 2147483646 w 57"/>
              <a:gd name="T39" fmla="*/ 2147483646 h 67"/>
              <a:gd name="T40" fmla="*/ 2147483646 w 57"/>
              <a:gd name="T41" fmla="*/ 2147483646 h 67"/>
              <a:gd name="T42" fmla="*/ 2147483646 w 57"/>
              <a:gd name="T43" fmla="*/ 2147483646 h 67"/>
              <a:gd name="T44" fmla="*/ 2147483646 w 57"/>
              <a:gd name="T45" fmla="*/ 2147483646 h 67"/>
              <a:gd name="T46" fmla="*/ 2147483646 w 57"/>
              <a:gd name="T47" fmla="*/ 2147483646 h 67"/>
              <a:gd name="T48" fmla="*/ 2147483646 w 57"/>
              <a:gd name="T49" fmla="*/ 2147483646 h 67"/>
              <a:gd name="T50" fmla="*/ 2147483646 w 57"/>
              <a:gd name="T51" fmla="*/ 2147483646 h 67"/>
              <a:gd name="T52" fmla="*/ 2147483646 w 57"/>
              <a:gd name="T53" fmla="*/ 2147483646 h 67"/>
              <a:gd name="T54" fmla="*/ 2147483646 w 57"/>
              <a:gd name="T55" fmla="*/ 2147483646 h 67"/>
              <a:gd name="T56" fmla="*/ 2147483646 w 57"/>
              <a:gd name="T57" fmla="*/ 2147483646 h 67"/>
              <a:gd name="T58" fmla="*/ 2147483646 w 57"/>
              <a:gd name="T59" fmla="*/ 2147483646 h 67"/>
              <a:gd name="T60" fmla="*/ 2147483646 w 57"/>
              <a:gd name="T61" fmla="*/ 2147483646 h 67"/>
              <a:gd name="T62" fmla="*/ 2147483646 w 57"/>
              <a:gd name="T63" fmla="*/ 2147483646 h 67"/>
              <a:gd name="T64" fmla="*/ 2147483646 w 57"/>
              <a:gd name="T65" fmla="*/ 2147483646 h 67"/>
              <a:gd name="T66" fmla="*/ 2147483646 w 57"/>
              <a:gd name="T67" fmla="*/ 2147483646 h 67"/>
              <a:gd name="T68" fmla="*/ 2147483646 w 57"/>
              <a:gd name="T69" fmla="*/ 2147483646 h 67"/>
              <a:gd name="T70" fmla="*/ 2147483646 w 57"/>
              <a:gd name="T71" fmla="*/ 2147483646 h 67"/>
              <a:gd name="T72" fmla="*/ 2147483646 w 57"/>
              <a:gd name="T73" fmla="*/ 2147483646 h 67"/>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57" h="67">
                <a:moveTo>
                  <a:pt x="52" y="38"/>
                </a:moveTo>
                <a:cubicBezTo>
                  <a:pt x="51" y="41"/>
                  <a:pt x="49" y="42"/>
                  <a:pt x="47" y="44"/>
                </a:cubicBezTo>
                <a:cubicBezTo>
                  <a:pt x="39" y="47"/>
                  <a:pt x="30" y="48"/>
                  <a:pt x="22" y="47"/>
                </a:cubicBezTo>
                <a:cubicBezTo>
                  <a:pt x="17" y="47"/>
                  <a:pt x="11" y="45"/>
                  <a:pt x="6" y="42"/>
                </a:cubicBezTo>
                <a:cubicBezTo>
                  <a:pt x="4" y="40"/>
                  <a:pt x="4" y="37"/>
                  <a:pt x="4" y="35"/>
                </a:cubicBezTo>
                <a:cubicBezTo>
                  <a:pt x="2" y="26"/>
                  <a:pt x="1" y="18"/>
                  <a:pt x="0" y="10"/>
                </a:cubicBezTo>
                <a:cubicBezTo>
                  <a:pt x="0" y="6"/>
                  <a:pt x="4" y="5"/>
                  <a:pt x="7" y="4"/>
                </a:cubicBezTo>
                <a:cubicBezTo>
                  <a:pt x="11" y="2"/>
                  <a:pt x="16" y="1"/>
                  <a:pt x="20" y="1"/>
                </a:cubicBezTo>
                <a:cubicBezTo>
                  <a:pt x="29" y="0"/>
                  <a:pt x="38" y="0"/>
                  <a:pt x="47" y="3"/>
                </a:cubicBezTo>
                <a:cubicBezTo>
                  <a:pt x="50" y="4"/>
                  <a:pt x="54" y="5"/>
                  <a:pt x="56" y="8"/>
                </a:cubicBezTo>
                <a:cubicBezTo>
                  <a:pt x="57" y="9"/>
                  <a:pt x="56" y="11"/>
                  <a:pt x="56" y="12"/>
                </a:cubicBezTo>
                <a:cubicBezTo>
                  <a:pt x="55" y="21"/>
                  <a:pt x="53" y="30"/>
                  <a:pt x="52" y="38"/>
                </a:cubicBezTo>
                <a:close/>
                <a:moveTo>
                  <a:pt x="44" y="62"/>
                </a:moveTo>
                <a:cubicBezTo>
                  <a:pt x="37" y="66"/>
                  <a:pt x="28" y="67"/>
                  <a:pt x="20" y="65"/>
                </a:cubicBezTo>
                <a:cubicBezTo>
                  <a:pt x="16" y="65"/>
                  <a:pt x="11" y="63"/>
                  <a:pt x="9" y="59"/>
                </a:cubicBezTo>
                <a:cubicBezTo>
                  <a:pt x="8" y="55"/>
                  <a:pt x="7" y="51"/>
                  <a:pt x="7" y="48"/>
                </a:cubicBezTo>
                <a:cubicBezTo>
                  <a:pt x="7" y="47"/>
                  <a:pt x="7" y="47"/>
                  <a:pt x="7" y="47"/>
                </a:cubicBezTo>
                <a:cubicBezTo>
                  <a:pt x="8" y="47"/>
                  <a:pt x="8" y="47"/>
                  <a:pt x="8" y="47"/>
                </a:cubicBezTo>
                <a:cubicBezTo>
                  <a:pt x="20" y="54"/>
                  <a:pt x="36" y="54"/>
                  <a:pt x="48" y="47"/>
                </a:cubicBezTo>
                <a:cubicBezTo>
                  <a:pt x="50" y="47"/>
                  <a:pt x="49" y="49"/>
                  <a:pt x="49" y="51"/>
                </a:cubicBezTo>
                <a:cubicBezTo>
                  <a:pt x="48" y="55"/>
                  <a:pt x="48" y="60"/>
                  <a:pt x="44" y="62"/>
                </a:cubicBezTo>
                <a:close/>
                <a:moveTo>
                  <a:pt x="39" y="6"/>
                </a:moveTo>
                <a:cubicBezTo>
                  <a:pt x="32" y="5"/>
                  <a:pt x="24" y="5"/>
                  <a:pt x="16" y="6"/>
                </a:cubicBezTo>
                <a:cubicBezTo>
                  <a:pt x="14" y="7"/>
                  <a:pt x="11" y="7"/>
                  <a:pt x="10" y="9"/>
                </a:cubicBezTo>
                <a:cubicBezTo>
                  <a:pt x="12" y="12"/>
                  <a:pt x="16" y="12"/>
                  <a:pt x="19" y="12"/>
                </a:cubicBezTo>
                <a:cubicBezTo>
                  <a:pt x="25" y="13"/>
                  <a:pt x="31" y="13"/>
                  <a:pt x="37" y="12"/>
                </a:cubicBezTo>
                <a:cubicBezTo>
                  <a:pt x="40" y="12"/>
                  <a:pt x="44" y="12"/>
                  <a:pt x="47" y="9"/>
                </a:cubicBezTo>
                <a:cubicBezTo>
                  <a:pt x="45" y="7"/>
                  <a:pt x="42" y="6"/>
                  <a:pt x="39" y="6"/>
                </a:cubicBezTo>
                <a:close/>
                <a:moveTo>
                  <a:pt x="24" y="24"/>
                </a:moveTo>
                <a:cubicBezTo>
                  <a:pt x="21" y="25"/>
                  <a:pt x="19" y="29"/>
                  <a:pt x="19" y="33"/>
                </a:cubicBezTo>
                <a:cubicBezTo>
                  <a:pt x="19" y="38"/>
                  <a:pt x="24" y="42"/>
                  <a:pt x="29" y="41"/>
                </a:cubicBezTo>
                <a:cubicBezTo>
                  <a:pt x="34" y="41"/>
                  <a:pt x="38" y="36"/>
                  <a:pt x="37" y="31"/>
                </a:cubicBezTo>
                <a:cubicBezTo>
                  <a:pt x="36" y="25"/>
                  <a:pt x="30" y="21"/>
                  <a:pt x="24" y="24"/>
                </a:cubicBezTo>
                <a:close/>
                <a:moveTo>
                  <a:pt x="26" y="36"/>
                </a:moveTo>
                <a:cubicBezTo>
                  <a:pt x="23" y="35"/>
                  <a:pt x="23" y="30"/>
                  <a:pt x="26" y="28"/>
                </a:cubicBezTo>
                <a:cubicBezTo>
                  <a:pt x="29" y="27"/>
                  <a:pt x="32" y="29"/>
                  <a:pt x="32" y="32"/>
                </a:cubicBezTo>
                <a:cubicBezTo>
                  <a:pt x="33" y="35"/>
                  <a:pt x="29" y="38"/>
                  <a:pt x="26" y="36"/>
                </a:cubicBezTo>
                <a:close/>
              </a:path>
            </a:pathLst>
          </a:custGeom>
          <a:gradFill flip="none" rotWithShape="1">
            <a:gsLst>
              <a:gs pos="0">
                <a:srgbClr val="F25245"/>
              </a:gs>
              <a:gs pos="100000">
                <a:srgbClr val="273445"/>
              </a:gs>
            </a:gsLst>
            <a:lin ang="2700000" scaled="1"/>
            <a:tileRect/>
          </a:gradFill>
          <a:ln>
            <a:noFill/>
          </a:ln>
        </p:spPr>
        <p:txBody>
          <a:bodyPr/>
          <a:lstStyle/>
          <a:p>
            <a:endParaRPr lang="en-US"/>
          </a:p>
        </p:txBody>
      </p:sp>
    </p:spTree>
    <p:extLst>
      <p:ext uri="{BB962C8B-B14F-4D97-AF65-F5344CB8AC3E}">
        <p14:creationId xmlns:p14="http://schemas.microsoft.com/office/powerpoint/2010/main" val="1993307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anim calcmode="lin" valueType="num">
                                      <p:cBhvr>
                                        <p:cTn id="22" dur="500" fill="hold"/>
                                        <p:tgtEl>
                                          <p:spTgt spid="10"/>
                                        </p:tgtEl>
                                        <p:attrNameLst>
                                          <p:attrName>ppt_x</p:attrName>
                                        </p:attrNameLst>
                                      </p:cBhvr>
                                      <p:tavLst>
                                        <p:tav tm="0">
                                          <p:val>
                                            <p:strVal val="#ppt_x"/>
                                          </p:val>
                                        </p:tav>
                                        <p:tav tm="100000">
                                          <p:val>
                                            <p:strVal val="#ppt_x"/>
                                          </p:val>
                                        </p:tav>
                                      </p:tavLst>
                                    </p:anim>
                                    <p:anim calcmode="lin" valueType="num">
                                      <p:cBhvr>
                                        <p:cTn id="23" dur="5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anim calcmode="lin" valueType="num">
                                      <p:cBhvr>
                                        <p:cTn id="29" dur="500" fill="hold"/>
                                        <p:tgtEl>
                                          <p:spTgt spid="9"/>
                                        </p:tgtEl>
                                        <p:attrNameLst>
                                          <p:attrName>ppt_x</p:attrName>
                                        </p:attrNameLst>
                                      </p:cBhvr>
                                      <p:tavLst>
                                        <p:tav tm="0">
                                          <p:val>
                                            <p:strVal val="#ppt_x"/>
                                          </p:val>
                                        </p:tav>
                                        <p:tav tm="100000">
                                          <p:val>
                                            <p:strVal val="#ppt_x"/>
                                          </p:val>
                                        </p:tav>
                                      </p:tavLst>
                                    </p:anim>
                                    <p:anim calcmode="lin" valueType="num">
                                      <p:cBhvr>
                                        <p:cTn id="30"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7415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733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23725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2641</TotalTime>
  <Words>490</Words>
  <Application>Microsoft Office PowerPoint</Application>
  <PresentationFormat>Widescreen</PresentationFormat>
  <Paragraphs>122</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Montserrat ExtraBold</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Nahid Ahmed</dc:creator>
  <cp:lastModifiedBy>badhon sarkar</cp:lastModifiedBy>
  <cp:revision>150</cp:revision>
  <dcterms:created xsi:type="dcterms:W3CDTF">2019-09-26T18:34:37Z</dcterms:created>
  <dcterms:modified xsi:type="dcterms:W3CDTF">2021-02-14T16:32:52Z</dcterms:modified>
</cp:coreProperties>
</file>

<file path=docProps/thumbnail.jpeg>
</file>